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png" ContentType="image/png"/>
  <Default Extension="jpeg" ContentType="image/jpeg"/>
  <Default Extension="emf" ContentType="image/x-e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diagrams/layout1.xml" ContentType="application/vnd.openxmlformats-officedocument.drawingml.diagramLayout+xml"/>
  <Override PartName="/ppt/diagrams/data1.xml" ContentType="application/vnd.openxmlformats-officedocument.drawingml.diagramData+xml"/>
  <Override PartName="/ppt/diagrams/drawing1.xml" ContentType="application/vnd.ms-office.drawingml.diagramDrawing+xml"/>
  <Override PartName="/ppt/diagrams/colors1.xml" ContentType="application/vnd.openxmlformats-officedocument.drawingml.diagramColors+xml"/>
  <Override PartName="/ppt/diagrams/quickStyle1.xml" ContentType="application/vnd.openxmlformats-officedocument.drawingml.diagramStyl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diagrams/layout2.xml" ContentType="application/vnd.openxmlformats-officedocument.drawingml.diagramLayout+xml"/>
  <Override PartName="/ppt/diagrams/data2.xml" ContentType="application/vnd.openxmlformats-officedocument.drawingml.diagramData+xml"/>
  <Override PartName="/ppt/diagrams/drawing2.xml" ContentType="application/vnd.ms-office.drawingml.diagramDrawing+xml"/>
  <Override PartName="/ppt/diagrams/colors2.xml" ContentType="application/vnd.openxmlformats-officedocument.drawingml.diagramColors+xml"/>
  <Override PartName="/ppt/diagrams/quickStyle2.xml" ContentType="application/vnd.openxmlformats-officedocument.drawingml.diagramStyl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 serverZoom="0">
  <p:sldMasterIdLst>
    <p:sldMasterId id="2147483666" r:id="rId1"/>
  </p:sldMasterIdLst>
  <p:notesMasterIdLst>
    <p:notesMasterId r:id="rId2"/>
  </p:notesMasterIdLst>
  <p:sldIdLst>
    <p:sldId id="277" r:id="rId3"/>
    <p:sldId id="278" r:id="rId4"/>
    <p:sldId id="279" r:id="rId5"/>
    <p:sldId id="280" r:id="rId6"/>
    <p:sldId id="281" r:id="rId7"/>
    <p:sldId id="282" r:id="rId8"/>
    <p:sldId id="283" r:id="rId9"/>
    <p:sldId id="284" r:id="rId10"/>
    <p:sldId id="285" r:id="rId11"/>
    <p:sldId id="286" r:id="rId12"/>
    <p:sldId id="287" r:id="rId13"/>
    <p:sldId id="288" r:id="rId14"/>
    <p:sldId id="289" r:id="rId15"/>
    <p:sldId id="290" r:id="rId16"/>
    <p:sldId id="291" r:id="rId17"/>
    <p:sldId id="292" r:id="rId18"/>
    <p:sldId id="293" r:id="rId19"/>
    <p:sldId id="294" r:id="rId20"/>
    <p:sldId id="295" r:id="rId21"/>
    <p:sldId id="296" r:id="rId22"/>
    <p:sldId id="297" r:id="rId23"/>
  </p:sldIdLst>
  <p:sldSz type="screen4x3" cy="6858000" cx="9144000"/>
  <p:notesSz cx="6858000" cy="9144000"/>
  <p:defaultTextStyle>
    <a:lvl1pPr algn="l" fontAlgn="base" indent="0" latinLnBrk="1" marL="0" rtl="0">
      <a:lnSpc>
        <a:spcPct val="100000"/>
      </a:lnSpc>
      <a:spcBef>
        <a:spcPct val="0"/>
      </a:spcBef>
      <a:spcAft>
        <a:spcPct val="0"/>
      </a:spcAft>
      <a:buFontTx/>
      <a:buNone/>
      <a:defRPr baseline="0" b="0" sz="1800" i="0" u="none">
        <a:solidFill>
          <a:schemeClr val="dk1"/>
        </a:solidFill>
        <a:latin typeface="Arial" pitchFamily="34" charset="0"/>
        <a:ea typeface="Arial" pitchFamily="34" charset="0"/>
        <a:sym typeface="Arial" pitchFamily="34" charset="0"/>
      </a:defRPr>
    </a:lvl1pPr>
    <a:lvl2pPr algn="l" fontAlgn="base" indent="0" latinLnBrk="1" marL="457200" rtl="0">
      <a:lnSpc>
        <a:spcPct val="100000"/>
      </a:lnSpc>
      <a:spcBef>
        <a:spcPct val="0"/>
      </a:spcBef>
      <a:spcAft>
        <a:spcPct val="0"/>
      </a:spcAft>
      <a:buFontTx/>
      <a:buNone/>
      <a:defRPr baseline="0" b="0" sz="1800" i="0" u="none">
        <a:solidFill>
          <a:schemeClr val="dk1"/>
        </a:solidFill>
        <a:latin typeface="Arial" pitchFamily="34" charset="0"/>
        <a:ea typeface="Arial" pitchFamily="34" charset="0"/>
        <a:sym typeface="Arial" pitchFamily="34" charset="0"/>
      </a:defRPr>
    </a:lvl2pPr>
    <a:lvl3pPr algn="l" fontAlgn="base" indent="0" latinLnBrk="1" marL="914400" rtl="0">
      <a:lnSpc>
        <a:spcPct val="100000"/>
      </a:lnSpc>
      <a:spcBef>
        <a:spcPct val="0"/>
      </a:spcBef>
      <a:spcAft>
        <a:spcPct val="0"/>
      </a:spcAft>
      <a:buFontTx/>
      <a:buNone/>
      <a:defRPr baseline="0" b="0" sz="1800" i="0" u="none">
        <a:solidFill>
          <a:schemeClr val="dk1"/>
        </a:solidFill>
        <a:latin typeface="Arial" pitchFamily="34" charset="0"/>
        <a:ea typeface="Arial" pitchFamily="34" charset="0"/>
        <a:sym typeface="Arial" pitchFamily="34" charset="0"/>
      </a:defRPr>
    </a:lvl3pPr>
    <a:lvl4pPr algn="l" fontAlgn="base" indent="0" latinLnBrk="1" marL="1371600" rtl="0">
      <a:lnSpc>
        <a:spcPct val="100000"/>
      </a:lnSpc>
      <a:spcBef>
        <a:spcPct val="0"/>
      </a:spcBef>
      <a:spcAft>
        <a:spcPct val="0"/>
      </a:spcAft>
      <a:buFontTx/>
      <a:buNone/>
      <a:defRPr baseline="0" b="0" sz="1800" i="0" u="none">
        <a:solidFill>
          <a:schemeClr val="dk1"/>
        </a:solidFill>
        <a:latin typeface="Arial" pitchFamily="34" charset="0"/>
        <a:ea typeface="Arial" pitchFamily="34" charset="0"/>
        <a:sym typeface="Arial" pitchFamily="34" charset="0"/>
      </a:defRPr>
    </a:lvl4pPr>
    <a:lvl5pPr algn="l" fontAlgn="base" indent="0" latinLnBrk="1" marL="1828800" rtl="0">
      <a:lnSpc>
        <a:spcPct val="100000"/>
      </a:lnSpc>
      <a:spcBef>
        <a:spcPct val="0"/>
      </a:spcBef>
      <a:spcAft>
        <a:spcPct val="0"/>
      </a:spcAft>
      <a:buFontTx/>
      <a:buNone/>
      <a:defRPr baseline="0" b="0" sz="1800" i="0" u="none">
        <a:solidFill>
          <a:schemeClr val="dk1"/>
        </a:solidFill>
        <a:latin typeface="Arial" pitchFamily="34" charset="0"/>
        <a:ea typeface="Arial" pitchFamily="34" charset="0"/>
        <a:sym typeface="Arial" pitchFamily="34" charset="0"/>
      </a:defRPr>
    </a:lvl5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>
  <p:showPr>
    <p:present/>
    <p:sldAll/>
    <p:penClr>
      <a:prstClr val="red"/>
    </p:penClr>
  </p:showPr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1566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slide" Target="slides/slide11.xml"/><Relationship Id="rId14" Type="http://schemas.openxmlformats.org/officeDocument/2006/relationships/slide" Target="slides/slide12.xml"/><Relationship Id="rId15" Type="http://schemas.openxmlformats.org/officeDocument/2006/relationships/slide" Target="slides/slide13.xml"/><Relationship Id="rId16" Type="http://schemas.openxmlformats.org/officeDocument/2006/relationships/slide" Target="slides/slide14.xml"/><Relationship Id="rId17" Type="http://schemas.openxmlformats.org/officeDocument/2006/relationships/slide" Target="slides/slide15.xml"/><Relationship Id="rId18" Type="http://schemas.openxmlformats.org/officeDocument/2006/relationships/slide" Target="slides/slide16.xml"/><Relationship Id="rId19" Type="http://schemas.openxmlformats.org/officeDocument/2006/relationships/slide" Target="slides/slide17.xml"/><Relationship Id="rId20" Type="http://schemas.openxmlformats.org/officeDocument/2006/relationships/slide" Target="slides/slide18.xml"/><Relationship Id="rId21" Type="http://schemas.openxmlformats.org/officeDocument/2006/relationships/slide" Target="slides/slide19.xml"/><Relationship Id="rId22" Type="http://schemas.openxmlformats.org/officeDocument/2006/relationships/slide" Target="slides/slide20.xml"/><Relationship Id="rId23" Type="http://schemas.openxmlformats.org/officeDocument/2006/relationships/slide" Target="slides/slide21.xml"/><Relationship Id="rId24" Type="http://schemas.openxmlformats.org/officeDocument/2006/relationships/tableStyles" Target="tableStyles.xml"/><Relationship Id="rId25" Type="http://schemas.openxmlformats.org/officeDocument/2006/relationships/presProps" Target="presProps.xml"/><Relationship Id="rId26" Type="http://schemas.openxmlformats.org/officeDocument/2006/relationships/viewProps" Target="viewProps.xml"/><Relationship Id="rId27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88B987F-B475-4219-9FFC-4A05A497A9D1}" type="doc">
      <dgm:prSet loTypeId="urn:microsoft.com/office/officeart/2005/8/layout/venn1" loCatId="relationship" qsTypeId="urn:microsoft.com/office/officeart/2005/8/quickstyle/3d1" qsCatId="3D" csTypeId="urn:microsoft.com/office/officeart/2005/8/colors/accent2_2" csCatId="accent2"/>
      <dgm:spPr/>
      <dgm:t>
        <a:bodyPr/>
        <a:lstStyle/>
        <a:p>
          <a:endParaRPr lang="en-US"/>
        </a:p>
      </dgm:t>
    </dgm:pt>
    <dgm:pt modelId="{49216990-2C69-4EF8-940F-2FC324D81CB4}">
      <dgm:prSet/>
      <dgm:spPr/>
      <dgm:t>
        <a:bodyPr/>
        <a:lstStyle/>
        <a:p>
          <a:pPr rtl="0"/>
          <a:r>
            <a:rPr lang="en-US"/>
            <a:t>In feeding cattle there are two main goals:</a:t>
          </a:r>
        </a:p>
      </dgm:t>
    </dgm:pt>
    <dgm:pt modelId="{141253AC-197F-497E-8354-E94FC1330065}" type="parTrans" cxnId="{FC5FC893-3426-4ED6-ADFD-F2BFC54A9B62}">
      <dgm:prSet/>
      <dgm:spPr/>
      <dgm:t>
        <a:bodyPr/>
        <a:lstStyle/>
        <a:p>
          <a:endParaRPr lang="en-US"/>
        </a:p>
      </dgm:t>
    </dgm:pt>
    <dgm:pt modelId="{13064087-E90B-4C0C-A937-6C2E7767AC51}" type="sibTrans" cxnId="{FC5FC893-3426-4ED6-ADFD-F2BFC54A9B62}">
      <dgm:prSet/>
      <dgm:spPr/>
      <dgm:t>
        <a:bodyPr/>
        <a:lstStyle/>
        <a:p>
          <a:endParaRPr lang="en-US"/>
        </a:p>
      </dgm:t>
    </dgm:pt>
    <dgm:pt modelId="{0B94ABE1-5F54-4D77-A3B7-40FFEEA4B729}">
      <dgm:prSet/>
      <dgm:spPr/>
      <dgm:t>
        <a:bodyPr/>
        <a:lstStyle/>
        <a:p>
          <a:pPr rtl="0"/>
          <a:r>
            <a:rPr lang="en-US"/>
            <a:t>Determine the amount of each nutrient the animal needs and</a:t>
          </a:r>
        </a:p>
      </dgm:t>
    </dgm:pt>
    <dgm:pt modelId="{9462E02B-2A94-4D13-BE57-27D5342D3F8C}" type="parTrans" cxnId="{6FFC90F2-7B23-4F0C-821A-6DA99A025058}">
      <dgm:prSet/>
      <dgm:spPr/>
      <dgm:t>
        <a:bodyPr/>
        <a:lstStyle/>
        <a:p>
          <a:endParaRPr lang="en-US"/>
        </a:p>
      </dgm:t>
    </dgm:pt>
    <dgm:pt modelId="{95759A56-9ECD-404B-AF8D-F0A699B7DFAB}" type="sibTrans" cxnId="{6FFC90F2-7B23-4F0C-821A-6DA99A025058}">
      <dgm:prSet/>
      <dgm:spPr/>
      <dgm:t>
        <a:bodyPr/>
        <a:lstStyle/>
        <a:p>
          <a:endParaRPr lang="en-US"/>
        </a:p>
      </dgm:t>
    </dgm:pt>
    <dgm:pt modelId="{EDAA86E2-55D3-43AA-9069-9BFA2845A8F3}">
      <dgm:prSet/>
      <dgm:spPr/>
      <dgm:t>
        <a:bodyPr/>
        <a:lstStyle/>
        <a:p>
          <a:pPr rtl="0"/>
          <a:r>
            <a:rPr lang="en-US"/>
            <a:t>Determine how much and what kind of feed should be fed to cattle to supply their nutrient needs.</a:t>
          </a:r>
        </a:p>
      </dgm:t>
    </dgm:pt>
    <dgm:pt modelId="{4208ED39-736D-4B44-B20E-DCB90D6881B1}" type="parTrans" cxnId="{571A2D4E-1B2E-4508-8C98-89582A937EF4}">
      <dgm:prSet/>
      <dgm:spPr/>
      <dgm:t>
        <a:bodyPr/>
        <a:lstStyle/>
        <a:p>
          <a:endParaRPr lang="en-US"/>
        </a:p>
      </dgm:t>
    </dgm:pt>
    <dgm:pt modelId="{15F69A8F-777A-426C-98D8-A7E7846DCE48}" type="sibTrans" cxnId="{571A2D4E-1B2E-4508-8C98-89582A937EF4}">
      <dgm:prSet/>
      <dgm:spPr/>
      <dgm:t>
        <a:bodyPr/>
        <a:lstStyle/>
        <a:p>
          <a:endParaRPr lang="en-US"/>
        </a:p>
      </dgm:t>
    </dgm:pt>
    <dgm:pt modelId="{CEF835C3-D34D-4A1D-AF9A-A28D9D5F03B7}">
      <dgm:prSet/>
      <dgm:spPr/>
      <dgm:t>
        <a:bodyPr/>
        <a:lstStyle/>
        <a:p>
          <a:pPr rtl="0"/>
          <a:r>
            <a:rPr lang="en-US" dirty="0"/>
            <a:t>The principle guide should be:</a:t>
          </a:r>
        </a:p>
      </dgm:t>
    </dgm:pt>
    <dgm:pt modelId="{882B706C-C4FD-4A0E-A113-F87173D29EBD}" type="parTrans" cxnId="{8D0BF525-AA4B-43F9-A91C-CAB561A9584A}">
      <dgm:prSet/>
      <dgm:spPr/>
      <dgm:t>
        <a:bodyPr/>
        <a:lstStyle/>
        <a:p>
          <a:endParaRPr lang="en-US"/>
        </a:p>
      </dgm:t>
    </dgm:pt>
    <dgm:pt modelId="{5E6E4456-E826-4643-936F-643C6E07002A}" type="sibTrans" cxnId="{8D0BF525-AA4B-43F9-A91C-CAB561A9584A}">
      <dgm:prSet/>
      <dgm:spPr/>
      <dgm:t>
        <a:bodyPr/>
        <a:lstStyle/>
        <a:p>
          <a:endParaRPr lang="en-US"/>
        </a:p>
      </dgm:t>
    </dgm:pt>
    <dgm:pt modelId="{55624B27-A6F4-4938-8032-0A42FAD94ECB}">
      <dgm:prSet/>
      <dgm:spPr/>
      <dgm:t>
        <a:bodyPr/>
        <a:lstStyle/>
        <a:p>
          <a:pPr rtl="0"/>
          <a:r>
            <a:rPr lang="en-US"/>
            <a:t>1) 3-4% Body weight</a:t>
          </a:r>
        </a:p>
      </dgm:t>
    </dgm:pt>
    <dgm:pt modelId="{CB2260F5-2BED-49B0-A2B0-824D6029B00C}" type="parTrans" cxnId="{4C4D29B6-160E-4AAA-B38A-E96618C760AC}">
      <dgm:prSet/>
      <dgm:spPr/>
      <dgm:t>
        <a:bodyPr/>
        <a:lstStyle/>
        <a:p>
          <a:endParaRPr lang="en-US"/>
        </a:p>
      </dgm:t>
    </dgm:pt>
    <dgm:pt modelId="{DD7435F0-C6A9-4935-8FEE-C22F0198E850}" type="sibTrans" cxnId="{4C4D29B6-160E-4AAA-B38A-E96618C760AC}">
      <dgm:prSet/>
      <dgm:spPr/>
      <dgm:t>
        <a:bodyPr/>
        <a:lstStyle/>
        <a:p>
          <a:endParaRPr lang="en-US"/>
        </a:p>
      </dgm:t>
    </dgm:pt>
    <dgm:pt modelId="{E3D582C4-0D5A-444D-A2DE-A500D91639A5}">
      <dgm:prSet/>
      <dgm:spPr/>
      <dgm:t>
        <a:bodyPr/>
        <a:lstStyle/>
        <a:p>
          <a:pPr rtl="0"/>
          <a:r>
            <a:rPr lang="en-US"/>
            <a:t>2) 60:40 energy: protein ratio</a:t>
          </a:r>
        </a:p>
      </dgm:t>
    </dgm:pt>
    <dgm:pt modelId="{67D0E563-FB3A-43BD-828B-2C45DCEA8BB4}" type="parTrans" cxnId="{AF106989-CB34-4A08-95D1-7723790A4097}">
      <dgm:prSet/>
      <dgm:spPr/>
      <dgm:t>
        <a:bodyPr/>
        <a:lstStyle/>
        <a:p>
          <a:endParaRPr lang="en-US"/>
        </a:p>
      </dgm:t>
    </dgm:pt>
    <dgm:pt modelId="{9D57C286-9597-49F2-BB9B-BD188E097B21}" type="sibTrans" cxnId="{AF106989-CB34-4A08-95D1-7723790A4097}">
      <dgm:prSet/>
      <dgm:spPr/>
      <dgm:t>
        <a:bodyPr/>
        <a:lstStyle/>
        <a:p>
          <a:endParaRPr lang="en-US"/>
        </a:p>
      </dgm:t>
    </dgm:pt>
    <dgm:pt modelId="{0938D869-1ABF-493A-9FED-394A964521CB}">
      <dgm:prSet/>
      <dgm:spPr/>
      <dgm:t>
        <a:bodyPr/>
        <a:lstStyle/>
        <a:p>
          <a:pPr rtl="0"/>
          <a:r>
            <a:rPr lang="en-US"/>
            <a:t>3) Mineral</a:t>
          </a:r>
        </a:p>
      </dgm:t>
    </dgm:pt>
    <dgm:pt modelId="{63C12821-910F-4DA7-8AC3-B9378740028A}" type="parTrans" cxnId="{EEE710E3-C25D-4C3E-B834-879C0BF447B6}">
      <dgm:prSet/>
      <dgm:spPr/>
      <dgm:t>
        <a:bodyPr/>
        <a:lstStyle/>
        <a:p>
          <a:endParaRPr lang="en-US"/>
        </a:p>
      </dgm:t>
    </dgm:pt>
    <dgm:pt modelId="{E024B372-8C08-4860-8459-6807FFB792C5}" type="sibTrans" cxnId="{EEE710E3-C25D-4C3E-B834-879C0BF447B6}">
      <dgm:prSet/>
      <dgm:spPr/>
      <dgm:t>
        <a:bodyPr/>
        <a:lstStyle/>
        <a:p>
          <a:endParaRPr lang="en-US"/>
        </a:p>
      </dgm:t>
    </dgm:pt>
    <dgm:pt modelId="{8823BD0F-31DD-44B3-AB59-9EFDE93600CE}">
      <dgm:prSet/>
      <dgm:spPr/>
      <dgm:t>
        <a:bodyPr/>
        <a:lstStyle/>
        <a:p>
          <a:endParaRPr lang="en-US"/>
        </a:p>
      </dgm:t>
    </dgm:pt>
    <dgm:pt modelId="{D3EE40D0-D5CD-43FA-A9BF-2918BDC30A19}" type="parTrans" cxnId="{13E07A8C-5DF5-4F44-AEA7-DA412AF80718}">
      <dgm:prSet/>
      <dgm:spPr/>
      <dgm:t>
        <a:bodyPr/>
        <a:lstStyle/>
        <a:p>
          <a:endParaRPr lang="en-US"/>
        </a:p>
      </dgm:t>
    </dgm:pt>
    <dgm:pt modelId="{90D1161C-7861-40FD-BA8C-B9CB95E09F24}" type="sibTrans" cxnId="{13E07A8C-5DF5-4F44-AEA7-DA412AF80718}">
      <dgm:prSet/>
      <dgm:spPr/>
      <dgm:t>
        <a:bodyPr/>
        <a:lstStyle/>
        <a:p>
          <a:endParaRPr lang="en-US"/>
        </a:p>
      </dgm:t>
    </dgm:pt>
    <dgm:pt modelId="{D2D3D174-B21E-4E2B-9D4B-86E00224FE4C}">
      <dgm:prSet/>
      <dgm:spPr/>
      <dgm:t>
        <a:bodyPr/>
        <a:lstStyle/>
        <a:p>
          <a:endParaRPr lang="en-US"/>
        </a:p>
      </dgm:t>
    </dgm:pt>
    <dgm:pt modelId="{A95FC7C5-6610-4CC2-9EC4-17F5E1AA5F8E}" type="parTrans" cxnId="{B2AFCC2D-BDC0-46BE-98A5-C84E06EFDCB9}">
      <dgm:prSet/>
      <dgm:spPr/>
      <dgm:t>
        <a:bodyPr/>
        <a:lstStyle/>
        <a:p>
          <a:endParaRPr lang="en-US"/>
        </a:p>
      </dgm:t>
    </dgm:pt>
    <dgm:pt modelId="{36AD9339-E5DC-4CAA-B2E9-CE738D513FC9}" type="sibTrans" cxnId="{B2AFCC2D-BDC0-46BE-98A5-C84E06EFDCB9}">
      <dgm:prSet/>
      <dgm:spPr/>
      <dgm:t>
        <a:bodyPr/>
        <a:lstStyle/>
        <a:p>
          <a:endParaRPr lang="en-US"/>
        </a:p>
      </dgm:t>
    </dgm:pt>
    <dgm:pt modelId="{65F7C025-E804-4A87-A64A-16D222B69886}">
      <dgm:prSet/>
      <dgm:spPr/>
      <dgm:t>
        <a:bodyPr/>
        <a:lstStyle/>
        <a:p>
          <a:endParaRPr lang="en-US"/>
        </a:p>
      </dgm:t>
    </dgm:pt>
    <dgm:pt modelId="{CB79196A-5F8B-4331-AC16-F2462887E660}" type="parTrans" cxnId="{60F83982-7230-4996-BC9B-2482748B399D}">
      <dgm:prSet/>
      <dgm:spPr/>
      <dgm:t>
        <a:bodyPr/>
        <a:lstStyle/>
        <a:p>
          <a:endParaRPr lang="en-US"/>
        </a:p>
      </dgm:t>
    </dgm:pt>
    <dgm:pt modelId="{A6FD9E56-D374-46AE-819C-6E2D7ABA9324}" type="sibTrans" cxnId="{60F83982-7230-4996-BC9B-2482748B399D}">
      <dgm:prSet/>
      <dgm:spPr/>
      <dgm:t>
        <a:bodyPr/>
        <a:lstStyle/>
        <a:p>
          <a:endParaRPr lang="en-US"/>
        </a:p>
      </dgm:t>
    </dgm:pt>
    <dgm:pt modelId="{8B8CA7C5-5EEC-4194-8569-AC3AC0092846}">
      <dgm:prSet/>
      <dgm:spPr/>
      <dgm:t>
        <a:bodyPr/>
        <a:lstStyle/>
        <a:p>
          <a:endParaRPr lang="en-US"/>
        </a:p>
      </dgm:t>
    </dgm:pt>
    <dgm:pt modelId="{4DD7469D-F6A7-4E7E-BEA4-1EE72936CFD8}" type="parTrans" cxnId="{AFCDED89-FE96-444A-A1D3-3DD14572605B}">
      <dgm:prSet/>
      <dgm:spPr/>
      <dgm:t>
        <a:bodyPr/>
        <a:lstStyle/>
        <a:p>
          <a:endParaRPr lang="en-US"/>
        </a:p>
      </dgm:t>
    </dgm:pt>
    <dgm:pt modelId="{795191E7-3F76-45B9-8D56-3F7BBFD726EA}" type="sibTrans" cxnId="{AFCDED89-FE96-444A-A1D3-3DD14572605B}">
      <dgm:prSet/>
      <dgm:spPr/>
      <dgm:t>
        <a:bodyPr/>
        <a:lstStyle/>
        <a:p>
          <a:endParaRPr lang="en-US"/>
        </a:p>
      </dgm:t>
    </dgm:pt>
    <dgm:pt modelId="{A013B35C-9932-4BA1-BB1A-5FB13955D9FA}">
      <dgm:prSet/>
      <dgm:spPr/>
      <dgm:t>
        <a:bodyPr/>
        <a:lstStyle/>
        <a:p>
          <a:endParaRPr lang="en-US"/>
        </a:p>
      </dgm:t>
    </dgm:pt>
    <dgm:pt modelId="{84118EC5-184B-4707-8E23-7C071D189A2A}" type="parTrans" cxnId="{7896E82A-4C94-4677-87EC-F5630DE20BBC}">
      <dgm:prSet/>
      <dgm:spPr/>
      <dgm:t>
        <a:bodyPr/>
        <a:lstStyle/>
        <a:p>
          <a:endParaRPr lang="en-US"/>
        </a:p>
      </dgm:t>
    </dgm:pt>
    <dgm:pt modelId="{26A87FDC-4C61-49AA-AAA2-F52F8DA1BB10}" type="sibTrans" cxnId="{7896E82A-4C94-4677-87EC-F5630DE20BBC}">
      <dgm:prSet/>
      <dgm:spPr/>
      <dgm:t>
        <a:bodyPr/>
        <a:lstStyle/>
        <a:p>
          <a:endParaRPr lang="en-US"/>
        </a:p>
      </dgm:t>
    </dgm:pt>
    <dgm:pt modelId="{16C4A58E-056F-4DF8-938B-08859A4858AE}">
      <dgm:prSet/>
      <dgm:spPr/>
      <dgm:t>
        <a:bodyPr/>
        <a:lstStyle/>
        <a:p>
          <a:endParaRPr lang="en-US"/>
        </a:p>
      </dgm:t>
    </dgm:pt>
    <dgm:pt modelId="{48908ED6-4737-4319-9AD6-EDD3F23027E2}" type="parTrans" cxnId="{E8435534-8C1B-4A29-AB8F-FF8AD7EDF9B9}">
      <dgm:prSet/>
      <dgm:spPr/>
      <dgm:t>
        <a:bodyPr/>
        <a:lstStyle/>
        <a:p>
          <a:endParaRPr lang="en-US"/>
        </a:p>
      </dgm:t>
    </dgm:pt>
    <dgm:pt modelId="{9F0F0D6A-FA86-4D23-B2EE-57746C9AD1E1}" type="sibTrans" cxnId="{E8435534-8C1B-4A29-AB8F-FF8AD7EDF9B9}">
      <dgm:prSet/>
      <dgm:spPr/>
      <dgm:t>
        <a:bodyPr/>
        <a:lstStyle/>
        <a:p>
          <a:endParaRPr lang="en-US"/>
        </a:p>
      </dgm:t>
    </dgm:pt>
    <dgm:pt modelId="{38E88419-AB7A-4281-A0A9-E451A68B071F}">
      <dgm:prSet/>
      <dgm:spPr/>
      <dgm:t>
        <a:bodyPr/>
        <a:lstStyle/>
        <a:p>
          <a:endParaRPr lang="en-US"/>
        </a:p>
      </dgm:t>
    </dgm:pt>
    <dgm:pt modelId="{884AD99F-AE7E-44AC-9153-671334DB836D}" type="parTrans" cxnId="{5854FFB7-B1FC-426C-A120-0363747281C7}">
      <dgm:prSet/>
      <dgm:spPr/>
      <dgm:t>
        <a:bodyPr/>
        <a:lstStyle/>
        <a:p>
          <a:endParaRPr lang="en-US"/>
        </a:p>
      </dgm:t>
    </dgm:pt>
    <dgm:pt modelId="{0757A566-4ECA-4528-9F2D-FB87303035E4}" type="sibTrans" cxnId="{5854FFB7-B1FC-426C-A120-0363747281C7}">
      <dgm:prSet/>
      <dgm:spPr/>
      <dgm:t>
        <a:bodyPr/>
        <a:lstStyle/>
        <a:p>
          <a:endParaRPr lang="en-US"/>
        </a:p>
      </dgm:t>
    </dgm:pt>
    <dgm:pt modelId="{B8EF9357-A8FB-4D66-8446-184834E23080}">
      <dgm:prSet/>
      <dgm:spPr/>
      <dgm:t>
        <a:bodyPr/>
        <a:lstStyle/>
        <a:p>
          <a:endParaRPr lang="en-US"/>
        </a:p>
      </dgm:t>
    </dgm:pt>
    <dgm:pt modelId="{7551A7D9-19E9-4CB8-8783-67FE599B3C70}" type="parTrans" cxnId="{164C03BF-913E-4E64-B3EC-ED2EFFA4A018}">
      <dgm:prSet/>
      <dgm:spPr/>
      <dgm:t>
        <a:bodyPr/>
        <a:lstStyle/>
        <a:p>
          <a:endParaRPr lang="en-US"/>
        </a:p>
      </dgm:t>
    </dgm:pt>
    <dgm:pt modelId="{0DEA393A-E3AA-4E67-920B-49FB7E56AAB1}" type="sibTrans" cxnId="{164C03BF-913E-4E64-B3EC-ED2EFFA4A018}">
      <dgm:prSet/>
      <dgm:spPr/>
      <dgm:t>
        <a:bodyPr/>
        <a:lstStyle/>
        <a:p>
          <a:endParaRPr lang="en-US"/>
        </a:p>
      </dgm:t>
    </dgm:pt>
    <dgm:pt modelId="{19307E28-98BC-4ADD-9715-8A11F6C47BF8}" type="pres">
      <dgm:prSet presAssocID="{988B987F-B475-4219-9FFC-4A05A497A9D1}" presName="compositeShape" presStyleCnt="0">
        <dgm:presLayoutVars>
          <dgm:chMax val="7"/>
          <dgm:dir/>
          <dgm:resizeHandles val="exact"/>
        </dgm:presLayoutVars>
      </dgm:prSet>
      <dgm:spPr/>
    </dgm:pt>
    <dgm:pt modelId="{8CF07B82-E63F-4AD8-98DB-1069E23B5B5D}" type="pres">
      <dgm:prSet presAssocID="{49216990-2C69-4EF8-940F-2FC324D81CB4}" presName="circ1" presStyleLbl="vennNode1" presStyleIdx="0" presStyleCnt="7"/>
      <dgm:spPr/>
    </dgm:pt>
    <dgm:pt modelId="{4AD4B51F-D20E-4CE8-BA9F-A45726BC8948}" type="pres">
      <dgm:prSet presAssocID="{49216990-2C69-4EF8-940F-2FC324D81CB4}" presName="circ1Tx" presStyleLbl="revTx" presStyleIdx="0" presStyleCnt="0">
        <dgm:presLayoutVars>
          <dgm:chMax val="0"/>
          <dgm:chPref val="0"/>
          <dgm:bulletEnabled val="1"/>
        </dgm:presLayoutVars>
      </dgm:prSet>
      <dgm:spPr/>
    </dgm:pt>
    <dgm:pt modelId="{6B99D996-C029-42DF-84A0-153DEA1917C0}" type="pres">
      <dgm:prSet presAssocID="{0B94ABE1-5F54-4D77-A3B7-40FFEEA4B729}" presName="circ2" presStyleLbl="vennNode1" presStyleIdx="1" presStyleCnt="7"/>
      <dgm:spPr/>
    </dgm:pt>
    <dgm:pt modelId="{B3EF72B1-2436-41D7-AA6A-78DEB3596D5F}" type="pres">
      <dgm:prSet presAssocID="{0B94ABE1-5F54-4D77-A3B7-40FFEEA4B729}" presName="circ2Tx" presStyleLbl="revTx" presStyleIdx="0" presStyleCnt="0">
        <dgm:presLayoutVars>
          <dgm:chMax val="0"/>
          <dgm:chPref val="0"/>
          <dgm:bulletEnabled val="1"/>
        </dgm:presLayoutVars>
      </dgm:prSet>
      <dgm:spPr/>
    </dgm:pt>
    <dgm:pt modelId="{151CCB91-A4D4-4983-87C2-4AFA1336D168}" type="pres">
      <dgm:prSet presAssocID="{EDAA86E2-55D3-43AA-9069-9BFA2845A8F3}" presName="circ3" presStyleLbl="vennNode1" presStyleIdx="2" presStyleCnt="7"/>
      <dgm:spPr/>
    </dgm:pt>
    <dgm:pt modelId="{361C655C-C1D7-4CAE-875D-E212C7136AA9}" type="pres">
      <dgm:prSet presAssocID="{EDAA86E2-55D3-43AA-9069-9BFA2845A8F3}" presName="circ3Tx" presStyleLbl="revTx" presStyleIdx="0" presStyleCnt="0">
        <dgm:presLayoutVars>
          <dgm:chMax val="0"/>
          <dgm:chPref val="0"/>
          <dgm:bulletEnabled val="1"/>
        </dgm:presLayoutVars>
      </dgm:prSet>
      <dgm:spPr/>
    </dgm:pt>
    <dgm:pt modelId="{5CDE7CAF-3ED9-4613-B0ED-6A0D3AA38258}" type="pres">
      <dgm:prSet presAssocID="{CEF835C3-D34D-4A1D-AF9A-A28D9D5F03B7}" presName="circ4" presStyleLbl="vennNode1" presStyleIdx="3" presStyleCnt="7"/>
      <dgm:spPr/>
    </dgm:pt>
    <dgm:pt modelId="{099E02F4-9827-468A-B513-46021A3C0031}" type="pres">
      <dgm:prSet presAssocID="{CEF835C3-D34D-4A1D-AF9A-A28D9D5F03B7}" presName="circ4Tx" presStyleLbl="revTx" presStyleIdx="0" presStyleCnt="0">
        <dgm:presLayoutVars>
          <dgm:chMax val="0"/>
          <dgm:chPref val="0"/>
          <dgm:bulletEnabled val="1"/>
        </dgm:presLayoutVars>
      </dgm:prSet>
      <dgm:spPr/>
    </dgm:pt>
    <dgm:pt modelId="{EAD5F050-5088-4DD0-B5D8-970E17ED03BF}" type="pres">
      <dgm:prSet presAssocID="{55624B27-A6F4-4938-8032-0A42FAD94ECB}" presName="circ5" presStyleLbl="vennNode1" presStyleIdx="4" presStyleCnt="7"/>
      <dgm:spPr/>
    </dgm:pt>
    <dgm:pt modelId="{33359C6C-7677-449B-BC27-393607DD946A}" type="pres">
      <dgm:prSet presAssocID="{55624B27-A6F4-4938-8032-0A42FAD94ECB}" presName="circ5Tx" presStyleLbl="revTx" presStyleIdx="0" presStyleCnt="0">
        <dgm:presLayoutVars>
          <dgm:chMax val="0"/>
          <dgm:chPref val="0"/>
          <dgm:bulletEnabled val="1"/>
        </dgm:presLayoutVars>
      </dgm:prSet>
      <dgm:spPr/>
    </dgm:pt>
    <dgm:pt modelId="{66CA89CD-701C-4E9F-8D2E-24CC9FB0EBEF}" type="pres">
      <dgm:prSet presAssocID="{E3D582C4-0D5A-444D-A2DE-A500D91639A5}" presName="circ6" presStyleLbl="vennNode1" presStyleIdx="5" presStyleCnt="7"/>
      <dgm:spPr/>
    </dgm:pt>
    <dgm:pt modelId="{6D06AF71-E59E-4ED2-82AB-C1AD6060CA86}" type="pres">
      <dgm:prSet presAssocID="{E3D582C4-0D5A-444D-A2DE-A500D91639A5}" presName="circ6Tx" presStyleLbl="revTx" presStyleIdx="0" presStyleCnt="0">
        <dgm:presLayoutVars>
          <dgm:chMax val="0"/>
          <dgm:chPref val="0"/>
          <dgm:bulletEnabled val="1"/>
        </dgm:presLayoutVars>
      </dgm:prSet>
      <dgm:spPr/>
    </dgm:pt>
    <dgm:pt modelId="{C855A4E1-7406-431D-8E39-02F98E1B5E33}" type="pres">
      <dgm:prSet presAssocID="{0938D869-1ABF-493A-9FED-394A964521CB}" presName="circ7" presStyleLbl="vennNode1" presStyleIdx="6" presStyleCnt="7"/>
      <dgm:spPr/>
    </dgm:pt>
    <dgm:pt modelId="{52CEBE34-EA8E-41BD-9BB4-493180545941}" type="pres">
      <dgm:prSet presAssocID="{0938D869-1ABF-493A-9FED-394A964521CB}" presName="circ7Tx" presStyleLbl="revTx" presStyleIdx="0" presStyleCnt="0">
        <dgm:presLayoutVars>
          <dgm:chMax val="0"/>
          <dgm:chPref val="0"/>
          <dgm:bulletEnabled val="1"/>
        </dgm:presLayoutVars>
      </dgm:prSet>
      <dgm:spPr/>
    </dgm:pt>
  </dgm:ptLst>
  <dgm:cxnLst>
    <dgm:cxn modelId="{70737C05-3EA8-48A5-9753-40C91934DF5C}" type="presOf" srcId="{CEF835C3-D34D-4A1D-AF9A-A28D9D5F03B7}" destId="{099E02F4-9827-468A-B513-46021A3C0031}" srcOrd="0" destOrd="0" presId="urn:microsoft.com/office/officeart/2005/8/layout/venn1"/>
    <dgm:cxn modelId="{7ABB1D1C-0803-4F09-955B-8058963C8028}" type="presOf" srcId="{0B94ABE1-5F54-4D77-A3B7-40FFEEA4B729}" destId="{B3EF72B1-2436-41D7-AA6A-78DEB3596D5F}" srcOrd="0" destOrd="0" presId="urn:microsoft.com/office/officeart/2005/8/layout/venn1"/>
    <dgm:cxn modelId="{492D6A20-783B-422B-9F45-1ADC2F291FFD}" type="presOf" srcId="{49216990-2C69-4EF8-940F-2FC324D81CB4}" destId="{4AD4B51F-D20E-4CE8-BA9F-A45726BC8948}" srcOrd="0" destOrd="0" presId="urn:microsoft.com/office/officeart/2005/8/layout/venn1"/>
    <dgm:cxn modelId="{8D0BF525-AA4B-43F9-A91C-CAB561A9584A}" srcId="{988B987F-B475-4219-9FFC-4A05A497A9D1}" destId="{CEF835C3-D34D-4A1D-AF9A-A28D9D5F03B7}" srcOrd="3" destOrd="0" parTransId="{882B706C-C4FD-4A0E-A113-F87173D29EBD}" sibTransId="{5E6E4456-E826-4643-936F-643C6E07002A}"/>
    <dgm:cxn modelId="{7896E82A-4C94-4677-87EC-F5630DE20BBC}" srcId="{988B987F-B475-4219-9FFC-4A05A497A9D1}" destId="{A013B35C-9932-4BA1-BB1A-5FB13955D9FA}" srcOrd="11" destOrd="0" parTransId="{84118EC5-184B-4707-8E23-7C071D189A2A}" sibTransId="{26A87FDC-4C61-49AA-AAA2-F52F8DA1BB10}"/>
    <dgm:cxn modelId="{B2AFCC2D-BDC0-46BE-98A5-C84E06EFDCB9}" srcId="{988B987F-B475-4219-9FFC-4A05A497A9D1}" destId="{D2D3D174-B21E-4E2B-9D4B-86E00224FE4C}" srcOrd="8" destOrd="0" parTransId="{A95FC7C5-6610-4CC2-9EC4-17F5E1AA5F8E}" sibTransId="{36AD9339-E5DC-4CAA-B2E9-CE738D513FC9}"/>
    <dgm:cxn modelId="{AE86AA2F-7ACB-4B72-ABC1-1D84BEE33F35}" type="presOf" srcId="{E3D582C4-0D5A-444D-A2DE-A500D91639A5}" destId="{6D06AF71-E59E-4ED2-82AB-C1AD6060CA86}" srcOrd="0" destOrd="0" presId="urn:microsoft.com/office/officeart/2005/8/layout/venn1"/>
    <dgm:cxn modelId="{62CAC533-5EE2-453F-A64E-72ADDB231A4E}" type="presOf" srcId="{0938D869-1ABF-493A-9FED-394A964521CB}" destId="{52CEBE34-EA8E-41BD-9BB4-493180545941}" srcOrd="0" destOrd="0" presId="urn:microsoft.com/office/officeart/2005/8/layout/venn1"/>
    <dgm:cxn modelId="{E8435534-8C1B-4A29-AB8F-FF8AD7EDF9B9}" srcId="{988B987F-B475-4219-9FFC-4A05A497A9D1}" destId="{16C4A58E-056F-4DF8-938B-08859A4858AE}" srcOrd="12" destOrd="0" parTransId="{48908ED6-4737-4319-9AD6-EDD3F23027E2}" sibTransId="{9F0F0D6A-FA86-4D23-B2EE-57746C9AD1E1}"/>
    <dgm:cxn modelId="{571A2D4E-1B2E-4508-8C98-89582A937EF4}" srcId="{988B987F-B475-4219-9FFC-4A05A497A9D1}" destId="{EDAA86E2-55D3-43AA-9069-9BFA2845A8F3}" srcOrd="2" destOrd="0" parTransId="{4208ED39-736D-4B44-B20E-DCB90D6881B1}" sibTransId="{15F69A8F-777A-426C-98D8-A7E7846DCE48}"/>
    <dgm:cxn modelId="{40B95C5A-8CF5-40FB-9F71-7A494938118E}" type="presOf" srcId="{EDAA86E2-55D3-43AA-9069-9BFA2845A8F3}" destId="{361C655C-C1D7-4CAE-875D-E212C7136AA9}" srcOrd="0" destOrd="0" presId="urn:microsoft.com/office/officeart/2005/8/layout/venn1"/>
    <dgm:cxn modelId="{6F329B7F-6FE3-468E-BDB6-6B375D2DA040}" type="presOf" srcId="{988B987F-B475-4219-9FFC-4A05A497A9D1}" destId="{19307E28-98BC-4ADD-9715-8A11F6C47BF8}" srcOrd="0" destOrd="0" presId="urn:microsoft.com/office/officeart/2005/8/layout/venn1"/>
    <dgm:cxn modelId="{60F83982-7230-4996-BC9B-2482748B399D}" srcId="{988B987F-B475-4219-9FFC-4A05A497A9D1}" destId="{65F7C025-E804-4A87-A64A-16D222B69886}" srcOrd="9" destOrd="0" parTransId="{CB79196A-5F8B-4331-AC16-F2462887E660}" sibTransId="{A6FD9E56-D374-46AE-819C-6E2D7ABA9324}"/>
    <dgm:cxn modelId="{AF106989-CB34-4A08-95D1-7723790A4097}" srcId="{988B987F-B475-4219-9FFC-4A05A497A9D1}" destId="{E3D582C4-0D5A-444D-A2DE-A500D91639A5}" srcOrd="5" destOrd="0" parTransId="{67D0E563-FB3A-43BD-828B-2C45DCEA8BB4}" sibTransId="{9D57C286-9597-49F2-BB9B-BD188E097B21}"/>
    <dgm:cxn modelId="{AFCDED89-FE96-444A-A1D3-3DD14572605B}" srcId="{988B987F-B475-4219-9FFC-4A05A497A9D1}" destId="{8B8CA7C5-5EEC-4194-8569-AC3AC0092846}" srcOrd="10" destOrd="0" parTransId="{4DD7469D-F6A7-4E7E-BEA4-1EE72936CFD8}" sibTransId="{795191E7-3F76-45B9-8D56-3F7BBFD726EA}"/>
    <dgm:cxn modelId="{13E07A8C-5DF5-4F44-AEA7-DA412AF80718}" srcId="{988B987F-B475-4219-9FFC-4A05A497A9D1}" destId="{8823BD0F-31DD-44B3-AB59-9EFDE93600CE}" srcOrd="7" destOrd="0" parTransId="{D3EE40D0-D5CD-43FA-A9BF-2918BDC30A19}" sibTransId="{90D1161C-7861-40FD-BA8C-B9CB95E09F24}"/>
    <dgm:cxn modelId="{FC5FC893-3426-4ED6-ADFD-F2BFC54A9B62}" srcId="{988B987F-B475-4219-9FFC-4A05A497A9D1}" destId="{49216990-2C69-4EF8-940F-2FC324D81CB4}" srcOrd="0" destOrd="0" parTransId="{141253AC-197F-497E-8354-E94FC1330065}" sibTransId="{13064087-E90B-4C0C-A937-6C2E7767AC51}"/>
    <dgm:cxn modelId="{4C4D29B6-160E-4AAA-B38A-E96618C760AC}" srcId="{988B987F-B475-4219-9FFC-4A05A497A9D1}" destId="{55624B27-A6F4-4938-8032-0A42FAD94ECB}" srcOrd="4" destOrd="0" parTransId="{CB2260F5-2BED-49B0-A2B0-824D6029B00C}" sibTransId="{DD7435F0-C6A9-4935-8FEE-C22F0198E850}"/>
    <dgm:cxn modelId="{5854FFB7-B1FC-426C-A120-0363747281C7}" srcId="{988B987F-B475-4219-9FFC-4A05A497A9D1}" destId="{38E88419-AB7A-4281-A0A9-E451A68B071F}" srcOrd="13" destOrd="0" parTransId="{884AD99F-AE7E-44AC-9153-671334DB836D}" sibTransId="{0757A566-4ECA-4528-9F2D-FB87303035E4}"/>
    <dgm:cxn modelId="{164C03BF-913E-4E64-B3EC-ED2EFFA4A018}" srcId="{988B987F-B475-4219-9FFC-4A05A497A9D1}" destId="{B8EF9357-A8FB-4D66-8446-184834E23080}" srcOrd="14" destOrd="0" parTransId="{7551A7D9-19E9-4CB8-8783-67FE599B3C70}" sibTransId="{0DEA393A-E3AA-4E67-920B-49FB7E56AAB1}"/>
    <dgm:cxn modelId="{EEE710E3-C25D-4C3E-B834-879C0BF447B6}" srcId="{988B987F-B475-4219-9FFC-4A05A497A9D1}" destId="{0938D869-1ABF-493A-9FED-394A964521CB}" srcOrd="6" destOrd="0" parTransId="{63C12821-910F-4DA7-8AC3-B9378740028A}" sibTransId="{E024B372-8C08-4860-8459-6807FFB792C5}"/>
    <dgm:cxn modelId="{6FFC90F2-7B23-4F0C-821A-6DA99A025058}" srcId="{988B987F-B475-4219-9FFC-4A05A497A9D1}" destId="{0B94ABE1-5F54-4D77-A3B7-40FFEEA4B729}" srcOrd="1" destOrd="0" parTransId="{9462E02B-2A94-4D13-BE57-27D5342D3F8C}" sibTransId="{95759A56-9ECD-404B-AF8D-F0A699B7DFAB}"/>
    <dgm:cxn modelId="{589371F8-2137-4E30-BC2E-047CB8B7B31F}" type="presOf" srcId="{55624B27-A6F4-4938-8032-0A42FAD94ECB}" destId="{33359C6C-7677-449B-BC27-393607DD946A}" srcOrd="0" destOrd="0" presId="urn:microsoft.com/office/officeart/2005/8/layout/venn1"/>
    <dgm:cxn modelId="{666D028F-8E06-457F-BD13-8E178D9E473D}" type="presParOf" srcId="{19307E28-98BC-4ADD-9715-8A11F6C47BF8}" destId="{8CF07B82-E63F-4AD8-98DB-1069E23B5B5D}" srcOrd="0" destOrd="0" presId="urn:microsoft.com/office/officeart/2005/8/layout/venn1"/>
    <dgm:cxn modelId="{44F50718-362A-44AD-9C5C-7BB58591686A}" type="presParOf" srcId="{19307E28-98BC-4ADD-9715-8A11F6C47BF8}" destId="{4AD4B51F-D20E-4CE8-BA9F-A45726BC8948}" srcOrd="1" destOrd="0" presId="urn:microsoft.com/office/officeart/2005/8/layout/venn1"/>
    <dgm:cxn modelId="{C947B055-D187-428A-8678-C79F1AC4050B}" type="presParOf" srcId="{19307E28-98BC-4ADD-9715-8A11F6C47BF8}" destId="{6B99D996-C029-42DF-84A0-153DEA1917C0}" srcOrd="2" destOrd="0" presId="urn:microsoft.com/office/officeart/2005/8/layout/venn1"/>
    <dgm:cxn modelId="{4C6526C7-3F34-4C1C-9140-4E12924B1407}" type="presParOf" srcId="{19307E28-98BC-4ADD-9715-8A11F6C47BF8}" destId="{B3EF72B1-2436-41D7-AA6A-78DEB3596D5F}" srcOrd="3" destOrd="0" presId="urn:microsoft.com/office/officeart/2005/8/layout/venn1"/>
    <dgm:cxn modelId="{EDB1DAE6-CBD0-4584-9522-669B6671FEB7}" type="presParOf" srcId="{19307E28-98BC-4ADD-9715-8A11F6C47BF8}" destId="{151CCB91-A4D4-4983-87C2-4AFA1336D168}" srcOrd="4" destOrd="0" presId="urn:microsoft.com/office/officeart/2005/8/layout/venn1"/>
    <dgm:cxn modelId="{A7996B36-9120-4FBF-83AD-9D560FC0C651}" type="presParOf" srcId="{19307E28-98BC-4ADD-9715-8A11F6C47BF8}" destId="{361C655C-C1D7-4CAE-875D-E212C7136AA9}" srcOrd="5" destOrd="0" presId="urn:microsoft.com/office/officeart/2005/8/layout/venn1"/>
    <dgm:cxn modelId="{BDA7B3FE-B995-4B34-9CD5-93FE0A0E8E8F}" type="presParOf" srcId="{19307E28-98BC-4ADD-9715-8A11F6C47BF8}" destId="{5CDE7CAF-3ED9-4613-B0ED-6A0D3AA38258}" srcOrd="6" destOrd="0" presId="urn:microsoft.com/office/officeart/2005/8/layout/venn1"/>
    <dgm:cxn modelId="{33284DBE-5755-4F1C-A9AC-087AE2E5D48D}" type="presParOf" srcId="{19307E28-98BC-4ADD-9715-8A11F6C47BF8}" destId="{099E02F4-9827-468A-B513-46021A3C0031}" srcOrd="7" destOrd="0" presId="urn:microsoft.com/office/officeart/2005/8/layout/venn1"/>
    <dgm:cxn modelId="{54443D68-72F4-46ED-A9F2-449EF54AEEFA}" type="presParOf" srcId="{19307E28-98BC-4ADD-9715-8A11F6C47BF8}" destId="{EAD5F050-5088-4DD0-B5D8-970E17ED03BF}" srcOrd="8" destOrd="0" presId="urn:microsoft.com/office/officeart/2005/8/layout/venn1"/>
    <dgm:cxn modelId="{A0022B30-2919-4395-AB36-41C7217F559F}" type="presParOf" srcId="{19307E28-98BC-4ADD-9715-8A11F6C47BF8}" destId="{33359C6C-7677-449B-BC27-393607DD946A}" srcOrd="9" destOrd="0" presId="urn:microsoft.com/office/officeart/2005/8/layout/venn1"/>
    <dgm:cxn modelId="{F284BF44-279D-4778-AC47-6DCA939AB228}" type="presParOf" srcId="{19307E28-98BC-4ADD-9715-8A11F6C47BF8}" destId="{66CA89CD-701C-4E9F-8D2E-24CC9FB0EBEF}" srcOrd="10" destOrd="0" presId="urn:microsoft.com/office/officeart/2005/8/layout/venn1"/>
    <dgm:cxn modelId="{2E50D23B-2AF9-4CD4-9D0C-8095EC75EC26}" type="presParOf" srcId="{19307E28-98BC-4ADD-9715-8A11F6C47BF8}" destId="{6D06AF71-E59E-4ED2-82AB-C1AD6060CA86}" srcOrd="11" destOrd="0" presId="urn:microsoft.com/office/officeart/2005/8/layout/venn1"/>
    <dgm:cxn modelId="{BD0F7860-0429-4B2C-BDEE-47024F0C294A}" type="presParOf" srcId="{19307E28-98BC-4ADD-9715-8A11F6C47BF8}" destId="{C855A4E1-7406-431D-8E39-02F98E1B5E33}" srcOrd="12" destOrd="0" presId="urn:microsoft.com/office/officeart/2005/8/layout/venn1"/>
    <dgm:cxn modelId="{E58C81A8-010A-4FE6-B92D-349EDD1AB72B}" type="presParOf" srcId="{19307E28-98BC-4ADD-9715-8A11F6C47BF8}" destId="{52CEBE34-EA8E-41BD-9BB4-493180545941}" srcOrd="13" destOrd="0" presId="urn:microsoft.com/office/officeart/2005/8/layout/venn1"/>
  </dgm:cxnLst>
  <dgm:bg/>
  <dgm:whole/>
  <dgm:extLst>
    <a:ext uri="http://schemas.microsoft.com/office/drawing/2008/diagram">
      <dsp:dataModelExt xmlns:dsp="http://schemas.microsoft.com/office/drawing/2008/diagram" relId="rId3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8A6CB5B-9734-455C-866B-D3CEF68A6882}" type="doc">
      <dgm:prSet loTypeId="urn:microsoft.com/office/officeart/2005/8/layout/pyramid2" loCatId="pyramid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54FFBF1C-E7AB-4B01-AD35-387E4D07D8D5}">
      <dgm:prSet custT="1"/>
      <dgm:spPr/>
      <dgm:t>
        <a:bodyPr/>
        <a:lstStyle/>
        <a:p>
          <a:pPr rtl="0"/>
          <a:r>
            <a:rPr lang="en-US" sz="1400" dirty="0"/>
            <a:t>Housing is an integral part of management,</a:t>
          </a:r>
        </a:p>
        <a:p>
          <a:pPr rtl="0"/>
          <a:r>
            <a:rPr lang="en-US" sz="1400" b="1" dirty="0"/>
            <a:t/>
          </a:r>
          <a:endParaRPr lang="en-US" sz="1400" dirty="0"/>
        </a:p>
      </dgm:t>
    </dgm:pt>
    <dgm:pt modelId="{680BBE97-3D01-423E-9D3D-60837262B9F1}" type="parTrans" cxnId="{9898E5B9-C97A-4BF7-88D5-1F9B613555A7}">
      <dgm:prSet/>
      <dgm:spPr/>
      <dgm:t>
        <a:bodyPr/>
        <a:lstStyle/>
        <a:p>
          <a:endParaRPr lang="en-US"/>
        </a:p>
      </dgm:t>
    </dgm:pt>
    <dgm:pt modelId="{13F33477-B460-4783-AA4C-C75402FD4AB2}" type="sibTrans" cxnId="{9898E5B9-C97A-4BF7-88D5-1F9B613555A7}">
      <dgm:prSet/>
      <dgm:spPr/>
      <dgm:t>
        <a:bodyPr/>
        <a:lstStyle/>
        <a:p>
          <a:endParaRPr lang="en-US"/>
        </a:p>
      </dgm:t>
    </dgm:pt>
    <dgm:pt modelId="{98D195F7-03B0-4B9B-AC98-91D157E7FC8F}">
      <dgm:prSet custT="1"/>
      <dgm:spPr/>
      <dgm:t>
        <a:bodyPr/>
        <a:lstStyle/>
        <a:p>
          <a:pPr rtl="0"/>
          <a:r>
            <a:rPr lang="en-US" sz="1400"/>
            <a:t>1. Theft or loss to accidents and predators</a:t>
          </a:r>
        </a:p>
      </dgm:t>
    </dgm:pt>
    <dgm:pt modelId="{D3A6A6FB-7BE0-42F3-86EB-782FAB242E18}" type="parTrans" cxnId="{862583A3-8825-4F40-A6FA-42E81963AFBC}">
      <dgm:prSet/>
      <dgm:spPr/>
      <dgm:t>
        <a:bodyPr/>
        <a:lstStyle/>
        <a:p>
          <a:endParaRPr lang="en-US"/>
        </a:p>
      </dgm:t>
    </dgm:pt>
    <dgm:pt modelId="{E9FA2B38-F4CF-4D69-ACFF-81A92FB21CE1}" type="sibTrans" cxnId="{862583A3-8825-4F40-A6FA-42E81963AFBC}">
      <dgm:prSet/>
      <dgm:spPr/>
      <dgm:t>
        <a:bodyPr/>
        <a:lstStyle/>
        <a:p>
          <a:endParaRPr lang="en-US"/>
        </a:p>
      </dgm:t>
    </dgm:pt>
    <dgm:pt modelId="{C4DCCC9E-2FB5-45A6-A836-528BC998653A}">
      <dgm:prSet custT="1"/>
      <dgm:spPr/>
      <dgm:t>
        <a:bodyPr/>
        <a:lstStyle/>
        <a:p>
          <a:pPr rtl="0"/>
          <a:r>
            <a:rPr lang="en-US" sz="1400"/>
            <a:t>2. Sickness and death of Animals</a:t>
          </a:r>
        </a:p>
      </dgm:t>
    </dgm:pt>
    <dgm:pt modelId="{EF09BD13-B7C8-4839-B6FD-64152A973CEF}" type="parTrans" cxnId="{E80886E0-890A-4B33-9F65-55AC8A193F3F}">
      <dgm:prSet/>
      <dgm:spPr/>
      <dgm:t>
        <a:bodyPr/>
        <a:lstStyle/>
        <a:p>
          <a:endParaRPr lang="en-US"/>
        </a:p>
      </dgm:t>
    </dgm:pt>
    <dgm:pt modelId="{C799CCFB-5C9B-4DE6-A45E-66F0491F06CB}" type="sibTrans" cxnId="{E80886E0-890A-4B33-9F65-55AC8A193F3F}">
      <dgm:prSet/>
      <dgm:spPr/>
      <dgm:t>
        <a:bodyPr/>
        <a:lstStyle/>
        <a:p>
          <a:endParaRPr lang="en-US"/>
        </a:p>
      </dgm:t>
    </dgm:pt>
    <dgm:pt modelId="{19FA4BCC-8EEA-4FA7-BF2F-336FEFEB41FC}">
      <dgm:prSet custT="1"/>
      <dgm:spPr/>
      <dgm:t>
        <a:bodyPr/>
        <a:lstStyle/>
        <a:p>
          <a:pPr rtl="0"/>
          <a:r>
            <a:rPr lang="en-US" sz="1400"/>
            <a:t>3. Poor reproduction and loss of young ones</a:t>
          </a:r>
        </a:p>
      </dgm:t>
    </dgm:pt>
    <dgm:pt modelId="{8C81176D-6A69-4571-BAE4-23CD9353A44D}" type="parTrans" cxnId="{B3426336-3EEF-4376-92F5-70F60987C38E}">
      <dgm:prSet/>
      <dgm:spPr/>
      <dgm:t>
        <a:bodyPr/>
        <a:lstStyle/>
        <a:p>
          <a:endParaRPr lang="en-US"/>
        </a:p>
      </dgm:t>
    </dgm:pt>
    <dgm:pt modelId="{A1E5D300-5BF9-4894-9229-4B295299437B}" type="sibTrans" cxnId="{B3426336-3EEF-4376-92F5-70F60987C38E}">
      <dgm:prSet/>
      <dgm:spPr/>
      <dgm:t>
        <a:bodyPr/>
        <a:lstStyle/>
        <a:p>
          <a:endParaRPr lang="en-US"/>
        </a:p>
      </dgm:t>
    </dgm:pt>
    <dgm:pt modelId="{CC0A8DF9-C058-4BCA-A618-7B5B6F7684A1}">
      <dgm:prSet custT="1"/>
      <dgm:spPr/>
      <dgm:t>
        <a:bodyPr/>
        <a:lstStyle/>
        <a:p>
          <a:pPr rtl="0"/>
          <a:r>
            <a:rPr lang="en-US" sz="1400"/>
            <a:t>4. Feed wastage</a:t>
          </a:r>
        </a:p>
      </dgm:t>
    </dgm:pt>
    <dgm:pt modelId="{C9B8BCCE-182F-4DB5-A014-678DD2F70034}" type="parTrans" cxnId="{B7FDE699-A6CE-4E21-889E-4F0FF62549AD}">
      <dgm:prSet/>
      <dgm:spPr/>
      <dgm:t>
        <a:bodyPr/>
        <a:lstStyle/>
        <a:p>
          <a:endParaRPr lang="en-US"/>
        </a:p>
      </dgm:t>
    </dgm:pt>
    <dgm:pt modelId="{C5E0EE66-0DF4-4B54-9C24-B5E2F905F4B4}" type="sibTrans" cxnId="{B7FDE699-A6CE-4E21-889E-4F0FF62549AD}">
      <dgm:prSet/>
      <dgm:spPr/>
      <dgm:t>
        <a:bodyPr/>
        <a:lstStyle/>
        <a:p>
          <a:endParaRPr lang="en-US"/>
        </a:p>
      </dgm:t>
    </dgm:pt>
    <dgm:pt modelId="{9F03D7FB-8AD0-4FB3-8378-A33B0B32510C}">
      <dgm:prSet custT="1"/>
      <dgm:spPr/>
      <dgm:t>
        <a:bodyPr/>
        <a:lstStyle/>
        <a:p>
          <a:pPr rtl="0"/>
          <a:r>
            <a:rPr lang="en-US" sz="1400"/>
            <a:t>5. Difficulty in catching Animals on the farm or difficulty with neighbors</a:t>
          </a:r>
        </a:p>
      </dgm:t>
    </dgm:pt>
    <dgm:pt modelId="{89DA7814-C6FB-47D5-BA63-C84459CA655A}" type="parTrans" cxnId="{A2FA62ED-C3CC-4C9D-8B0C-227E9FC98D53}">
      <dgm:prSet/>
      <dgm:spPr/>
      <dgm:t>
        <a:bodyPr/>
        <a:lstStyle/>
        <a:p>
          <a:endParaRPr lang="en-US"/>
        </a:p>
      </dgm:t>
    </dgm:pt>
    <dgm:pt modelId="{F12BE395-A67F-4677-B70A-ED6C96D98896}" type="sibTrans" cxnId="{A2FA62ED-C3CC-4C9D-8B0C-227E9FC98D53}">
      <dgm:prSet/>
      <dgm:spPr/>
      <dgm:t>
        <a:bodyPr/>
        <a:lstStyle/>
        <a:p>
          <a:endParaRPr lang="en-US"/>
        </a:p>
      </dgm:t>
    </dgm:pt>
    <dgm:pt modelId="{11A6393E-A53E-44D5-85F7-8FDB5C0CD4C9}">
      <dgm:prSet custT="1"/>
      <dgm:spPr/>
      <dgm:t>
        <a:bodyPr/>
        <a:lstStyle/>
        <a:p>
          <a:pPr rtl="0"/>
          <a:r>
            <a:rPr lang="en-US" sz="1400"/>
            <a:t>6. Uncontrolled breeding</a:t>
          </a:r>
        </a:p>
      </dgm:t>
    </dgm:pt>
    <dgm:pt modelId="{8E4FB581-D763-42CC-9734-139D304F32BF}" type="parTrans" cxnId="{235A6319-A18C-4A52-9D30-54A0032249BF}">
      <dgm:prSet/>
      <dgm:spPr/>
      <dgm:t>
        <a:bodyPr/>
        <a:lstStyle/>
        <a:p>
          <a:endParaRPr lang="en-US"/>
        </a:p>
      </dgm:t>
    </dgm:pt>
    <dgm:pt modelId="{2F5B3418-767C-4F33-8A15-D307857AD073}" type="sibTrans" cxnId="{235A6319-A18C-4A52-9D30-54A0032249BF}">
      <dgm:prSet/>
      <dgm:spPr/>
      <dgm:t>
        <a:bodyPr/>
        <a:lstStyle/>
        <a:p>
          <a:endParaRPr lang="en-US"/>
        </a:p>
      </dgm:t>
    </dgm:pt>
    <dgm:pt modelId="{5B01388B-B8F0-48A7-BF22-507E4A84FA73}">
      <dgm:prSet custT="1"/>
      <dgm:spPr/>
      <dgm:t>
        <a:bodyPr/>
        <a:lstStyle/>
        <a:p>
          <a:pPr rtl="0"/>
          <a:r>
            <a:rPr lang="en-US" sz="1400"/>
            <a:t>7. Lack of records</a:t>
          </a:r>
        </a:p>
      </dgm:t>
    </dgm:pt>
    <dgm:pt modelId="{567170DD-C5BA-416C-954A-534BEA4CF37D}" type="parTrans" cxnId="{AB1A299F-61D9-42A7-BDF5-331DFF3BE2B2}">
      <dgm:prSet/>
      <dgm:spPr/>
      <dgm:t>
        <a:bodyPr/>
        <a:lstStyle/>
        <a:p>
          <a:endParaRPr lang="en-US"/>
        </a:p>
      </dgm:t>
    </dgm:pt>
    <dgm:pt modelId="{CFC3682D-3488-425F-B5EB-860B13B28738}" type="sibTrans" cxnId="{AB1A299F-61D9-42A7-BDF5-331DFF3BE2B2}">
      <dgm:prSet/>
      <dgm:spPr/>
      <dgm:t>
        <a:bodyPr/>
        <a:lstStyle/>
        <a:p>
          <a:endParaRPr lang="en-US"/>
        </a:p>
      </dgm:t>
    </dgm:pt>
    <dgm:pt modelId="{C542BCAC-9F24-4313-AB8D-0575E0E2E8E9}">
      <dgm:prSet custT="1"/>
      <dgm:spPr/>
      <dgm:t>
        <a:bodyPr/>
        <a:lstStyle/>
        <a:p>
          <a:pPr rtl="0"/>
          <a:r>
            <a:rPr lang="en-US" sz="1400" dirty="0"/>
            <a:t>8. Poor general management</a:t>
          </a:r>
        </a:p>
      </dgm:t>
    </dgm:pt>
    <dgm:pt modelId="{BECE4AAE-CA91-4789-A4B2-64D5397F10EF}" type="parTrans" cxnId="{A2063496-6846-46C2-A03C-80864665D504}">
      <dgm:prSet/>
      <dgm:spPr/>
      <dgm:t>
        <a:bodyPr/>
        <a:lstStyle/>
        <a:p>
          <a:endParaRPr lang="en-US"/>
        </a:p>
      </dgm:t>
    </dgm:pt>
    <dgm:pt modelId="{927A3CFF-CF58-4AC8-A1A1-B5AB75CB3933}" type="sibTrans" cxnId="{A2063496-6846-46C2-A03C-80864665D504}">
      <dgm:prSet/>
      <dgm:spPr/>
      <dgm:t>
        <a:bodyPr/>
        <a:lstStyle/>
        <a:p>
          <a:endParaRPr lang="en-US"/>
        </a:p>
      </dgm:t>
    </dgm:pt>
    <dgm:pt modelId="{5EF8E72C-1C8B-4F6D-8259-9FEC63D086C5}" type="pres">
      <dgm:prSet presAssocID="{48A6CB5B-9734-455C-866B-D3CEF68A6882}" presName="compositeShape" presStyleCnt="0">
        <dgm:presLayoutVars>
          <dgm:dir/>
          <dgm:resizeHandles/>
        </dgm:presLayoutVars>
      </dgm:prSet>
      <dgm:spPr/>
    </dgm:pt>
    <dgm:pt modelId="{78909A29-1AD0-4EAC-8C2A-A98E1F8322F8}" type="pres">
      <dgm:prSet presAssocID="{48A6CB5B-9734-455C-866B-D3CEF68A6882}" presName="pyramid" presStyleLbl="node1" presStyleIdx="0" presStyleCnt="1"/>
      <dgm:spPr/>
    </dgm:pt>
    <dgm:pt modelId="{A447C37D-9034-4F77-81DD-947C49E54531}" type="pres">
      <dgm:prSet presAssocID="{48A6CB5B-9734-455C-866B-D3CEF68A6882}" presName="theList" presStyleCnt="0"/>
      <dgm:spPr/>
    </dgm:pt>
    <dgm:pt modelId="{679CA405-6F41-47E1-B88C-41B71D5A3B4F}" type="pres">
      <dgm:prSet presAssocID="{54FFBF1C-E7AB-4B01-AD35-387E4D07D8D5}" presName="aNode" presStyleLbl="fgAcc1" presStyleIdx="0" presStyleCnt="9">
        <dgm:presLayoutVars>
          <dgm:bulletEnabled val="1"/>
        </dgm:presLayoutVars>
      </dgm:prSet>
      <dgm:spPr/>
    </dgm:pt>
    <dgm:pt modelId="{75A480C6-A6F8-4678-B125-8DE70313C509}" type="pres">
      <dgm:prSet presAssocID="{54FFBF1C-E7AB-4B01-AD35-387E4D07D8D5}" presName="aSpace" presStyleCnt="0"/>
      <dgm:spPr/>
    </dgm:pt>
    <dgm:pt modelId="{CD67736E-7523-4FBD-A9A9-F178802B1F88}" type="pres">
      <dgm:prSet presAssocID="{98D195F7-03B0-4B9B-AC98-91D157E7FC8F}" presName="aNode" presStyleLbl="fgAcc1" presStyleIdx="1" presStyleCnt="9">
        <dgm:presLayoutVars>
          <dgm:bulletEnabled val="1"/>
        </dgm:presLayoutVars>
      </dgm:prSet>
      <dgm:spPr/>
    </dgm:pt>
    <dgm:pt modelId="{9209A4DA-C68D-4723-A208-BC7E22FE7AE6}" type="pres">
      <dgm:prSet presAssocID="{98D195F7-03B0-4B9B-AC98-91D157E7FC8F}" presName="aSpace" presStyleCnt="0"/>
      <dgm:spPr/>
    </dgm:pt>
    <dgm:pt modelId="{C7AF8D47-61B3-427B-908F-6A7089E0E321}" type="pres">
      <dgm:prSet presAssocID="{C4DCCC9E-2FB5-45A6-A836-528BC998653A}" presName="aNode" presStyleLbl="fgAcc1" presStyleIdx="2" presStyleCnt="9">
        <dgm:presLayoutVars>
          <dgm:bulletEnabled val="1"/>
        </dgm:presLayoutVars>
      </dgm:prSet>
      <dgm:spPr/>
    </dgm:pt>
    <dgm:pt modelId="{FF5A6AC5-510E-4932-907F-EBC7BB3A0503}" type="pres">
      <dgm:prSet presAssocID="{C4DCCC9E-2FB5-45A6-A836-528BC998653A}" presName="aSpace" presStyleCnt="0"/>
      <dgm:spPr/>
    </dgm:pt>
    <dgm:pt modelId="{B79A0DF7-DBF2-40CE-A28C-ED23F13D2A02}" type="pres">
      <dgm:prSet presAssocID="{19FA4BCC-8EEA-4FA7-BF2F-336FEFEB41FC}" presName="aNode" presStyleLbl="fgAcc1" presStyleIdx="3" presStyleCnt="9">
        <dgm:presLayoutVars>
          <dgm:bulletEnabled val="1"/>
        </dgm:presLayoutVars>
      </dgm:prSet>
      <dgm:spPr/>
    </dgm:pt>
    <dgm:pt modelId="{2E1F2734-FF34-4F2E-8BBD-B8CE35DECE18}" type="pres">
      <dgm:prSet presAssocID="{19FA4BCC-8EEA-4FA7-BF2F-336FEFEB41FC}" presName="aSpace" presStyleCnt="0"/>
      <dgm:spPr/>
    </dgm:pt>
    <dgm:pt modelId="{E1823454-1F09-4C08-94B4-4639B284DECB}" type="pres">
      <dgm:prSet presAssocID="{CC0A8DF9-C058-4BCA-A618-7B5B6F7684A1}" presName="aNode" presStyleLbl="fgAcc1" presStyleIdx="4" presStyleCnt="9">
        <dgm:presLayoutVars>
          <dgm:bulletEnabled val="1"/>
        </dgm:presLayoutVars>
      </dgm:prSet>
      <dgm:spPr/>
    </dgm:pt>
    <dgm:pt modelId="{57534B42-3AE3-458B-9322-7D84A82615FC}" type="pres">
      <dgm:prSet presAssocID="{CC0A8DF9-C058-4BCA-A618-7B5B6F7684A1}" presName="aSpace" presStyleCnt="0"/>
      <dgm:spPr/>
    </dgm:pt>
    <dgm:pt modelId="{AA00157E-912D-4FE5-AB65-04E72F5CFB3F}" type="pres">
      <dgm:prSet presAssocID="{9F03D7FB-8AD0-4FB3-8378-A33B0B32510C}" presName="aNode" presStyleLbl="fgAcc1" presStyleIdx="5" presStyleCnt="9">
        <dgm:presLayoutVars>
          <dgm:bulletEnabled val="1"/>
        </dgm:presLayoutVars>
      </dgm:prSet>
      <dgm:spPr/>
    </dgm:pt>
    <dgm:pt modelId="{BDEE294C-A786-4CFD-979D-90415EF5CC14}" type="pres">
      <dgm:prSet presAssocID="{9F03D7FB-8AD0-4FB3-8378-A33B0B32510C}" presName="aSpace" presStyleCnt="0"/>
      <dgm:spPr/>
    </dgm:pt>
    <dgm:pt modelId="{4675680E-A673-4688-90F6-B3D0617E3825}" type="pres">
      <dgm:prSet presAssocID="{11A6393E-A53E-44D5-85F7-8FDB5C0CD4C9}" presName="aNode" presStyleLbl="fgAcc1" presStyleIdx="6" presStyleCnt="9">
        <dgm:presLayoutVars>
          <dgm:bulletEnabled val="1"/>
        </dgm:presLayoutVars>
      </dgm:prSet>
      <dgm:spPr/>
    </dgm:pt>
    <dgm:pt modelId="{D4661979-4D13-41B5-8B34-072F369DC465}" type="pres">
      <dgm:prSet presAssocID="{11A6393E-A53E-44D5-85F7-8FDB5C0CD4C9}" presName="aSpace" presStyleCnt="0"/>
      <dgm:spPr/>
    </dgm:pt>
    <dgm:pt modelId="{A3BF971D-EA42-4BFB-89A6-8A9F0CDF9BC1}" type="pres">
      <dgm:prSet presAssocID="{5B01388B-B8F0-48A7-BF22-507E4A84FA73}" presName="aNode" presStyleLbl="fgAcc1" presStyleIdx="7" presStyleCnt="9">
        <dgm:presLayoutVars>
          <dgm:bulletEnabled val="1"/>
        </dgm:presLayoutVars>
      </dgm:prSet>
      <dgm:spPr/>
    </dgm:pt>
    <dgm:pt modelId="{F14D8C17-0ED4-4B86-9A16-B9126E356BCF}" type="pres">
      <dgm:prSet presAssocID="{5B01388B-B8F0-48A7-BF22-507E4A84FA73}" presName="aSpace" presStyleCnt="0"/>
      <dgm:spPr/>
    </dgm:pt>
    <dgm:pt modelId="{DE461F7A-D82E-43A6-9AAF-EC9D07B55E16}" type="pres">
      <dgm:prSet presAssocID="{C542BCAC-9F24-4313-AB8D-0575E0E2E8E9}" presName="aNode" presStyleLbl="fgAcc1" presStyleIdx="8" presStyleCnt="9">
        <dgm:presLayoutVars>
          <dgm:bulletEnabled val="1"/>
        </dgm:presLayoutVars>
      </dgm:prSet>
      <dgm:spPr/>
    </dgm:pt>
    <dgm:pt modelId="{0AC8712E-5BC0-4512-99AF-6A70604C7A64}" type="pres">
      <dgm:prSet presAssocID="{C542BCAC-9F24-4313-AB8D-0575E0E2E8E9}" presName="aSpace" presStyleCnt="0"/>
      <dgm:spPr/>
    </dgm:pt>
  </dgm:ptLst>
  <dgm:cxnLst>
    <dgm:cxn modelId="{235A6319-A18C-4A52-9D30-54A0032249BF}" srcId="{48A6CB5B-9734-455C-866B-D3CEF68A6882}" destId="{11A6393E-A53E-44D5-85F7-8FDB5C0CD4C9}" srcOrd="6" destOrd="0" parTransId="{8E4FB581-D763-42CC-9734-139D304F32BF}" sibTransId="{2F5B3418-767C-4F33-8A15-D307857AD073}"/>
    <dgm:cxn modelId="{D811F523-398A-482E-B518-FE47F7F18E25}" type="presOf" srcId="{C542BCAC-9F24-4313-AB8D-0575E0E2E8E9}" destId="{DE461F7A-D82E-43A6-9AAF-EC9D07B55E16}" srcOrd="0" destOrd="0" presId="urn:microsoft.com/office/officeart/2005/8/layout/pyramid2"/>
    <dgm:cxn modelId="{5601C426-7628-4C62-824D-DB7BBB09688B}" type="presOf" srcId="{48A6CB5B-9734-455C-866B-D3CEF68A6882}" destId="{5EF8E72C-1C8B-4F6D-8259-9FEC63D086C5}" srcOrd="0" destOrd="0" presId="urn:microsoft.com/office/officeart/2005/8/layout/pyramid2"/>
    <dgm:cxn modelId="{B3426336-3EEF-4376-92F5-70F60987C38E}" srcId="{48A6CB5B-9734-455C-866B-D3CEF68A6882}" destId="{19FA4BCC-8EEA-4FA7-BF2F-336FEFEB41FC}" srcOrd="3" destOrd="0" parTransId="{8C81176D-6A69-4571-BAE4-23CD9353A44D}" sibTransId="{A1E5D300-5BF9-4894-9229-4B295299437B}"/>
    <dgm:cxn modelId="{21120B59-7483-4D29-85A0-F967C3965A5A}" type="presOf" srcId="{5B01388B-B8F0-48A7-BF22-507E4A84FA73}" destId="{A3BF971D-EA42-4BFB-89A6-8A9F0CDF9BC1}" srcOrd="0" destOrd="0" presId="urn:microsoft.com/office/officeart/2005/8/layout/pyramid2"/>
    <dgm:cxn modelId="{A2063496-6846-46C2-A03C-80864665D504}" srcId="{48A6CB5B-9734-455C-866B-D3CEF68A6882}" destId="{C542BCAC-9F24-4313-AB8D-0575E0E2E8E9}" srcOrd="8" destOrd="0" parTransId="{BECE4AAE-CA91-4789-A4B2-64D5397F10EF}" sibTransId="{927A3CFF-CF58-4AC8-A1A1-B5AB75CB3933}"/>
    <dgm:cxn modelId="{B7FDE699-A6CE-4E21-889E-4F0FF62549AD}" srcId="{48A6CB5B-9734-455C-866B-D3CEF68A6882}" destId="{CC0A8DF9-C058-4BCA-A618-7B5B6F7684A1}" srcOrd="4" destOrd="0" parTransId="{C9B8BCCE-182F-4DB5-A014-678DD2F70034}" sibTransId="{C5E0EE66-0DF4-4B54-9C24-B5E2F905F4B4}"/>
    <dgm:cxn modelId="{E028219F-D5C3-4071-9D40-177F472C2DC8}" type="presOf" srcId="{9F03D7FB-8AD0-4FB3-8378-A33B0B32510C}" destId="{AA00157E-912D-4FE5-AB65-04E72F5CFB3F}" srcOrd="0" destOrd="0" presId="urn:microsoft.com/office/officeart/2005/8/layout/pyramid2"/>
    <dgm:cxn modelId="{AB1A299F-61D9-42A7-BDF5-331DFF3BE2B2}" srcId="{48A6CB5B-9734-455C-866B-D3CEF68A6882}" destId="{5B01388B-B8F0-48A7-BF22-507E4A84FA73}" srcOrd="7" destOrd="0" parTransId="{567170DD-C5BA-416C-954A-534BEA4CF37D}" sibTransId="{CFC3682D-3488-425F-B5EB-860B13B28738}"/>
    <dgm:cxn modelId="{862583A3-8825-4F40-A6FA-42E81963AFBC}" srcId="{48A6CB5B-9734-455C-866B-D3CEF68A6882}" destId="{98D195F7-03B0-4B9B-AC98-91D157E7FC8F}" srcOrd="1" destOrd="0" parTransId="{D3A6A6FB-7BE0-42F3-86EB-782FAB242E18}" sibTransId="{E9FA2B38-F4CF-4D69-ACFF-81A92FB21CE1}"/>
    <dgm:cxn modelId="{9898E5B9-C97A-4BF7-88D5-1F9B613555A7}" srcId="{48A6CB5B-9734-455C-866B-D3CEF68A6882}" destId="{54FFBF1C-E7AB-4B01-AD35-387E4D07D8D5}" srcOrd="0" destOrd="0" parTransId="{680BBE97-3D01-423E-9D3D-60837262B9F1}" sibTransId="{13F33477-B460-4783-AA4C-C75402FD4AB2}"/>
    <dgm:cxn modelId="{6742BCC1-129B-40C0-85C9-8171472ED532}" type="presOf" srcId="{98D195F7-03B0-4B9B-AC98-91D157E7FC8F}" destId="{CD67736E-7523-4FBD-A9A9-F178802B1F88}" srcOrd="0" destOrd="0" presId="urn:microsoft.com/office/officeart/2005/8/layout/pyramid2"/>
    <dgm:cxn modelId="{46586EC5-46DF-4336-A7A8-865028DBCE00}" type="presOf" srcId="{54FFBF1C-E7AB-4B01-AD35-387E4D07D8D5}" destId="{679CA405-6F41-47E1-B88C-41B71D5A3B4F}" srcOrd="0" destOrd="0" presId="urn:microsoft.com/office/officeart/2005/8/layout/pyramid2"/>
    <dgm:cxn modelId="{06A9B9D0-AF38-4A94-8F9E-FA181C7E788C}" type="presOf" srcId="{C4DCCC9E-2FB5-45A6-A836-528BC998653A}" destId="{C7AF8D47-61B3-427B-908F-6A7089E0E321}" srcOrd="0" destOrd="0" presId="urn:microsoft.com/office/officeart/2005/8/layout/pyramid2"/>
    <dgm:cxn modelId="{E80886E0-890A-4B33-9F65-55AC8A193F3F}" srcId="{48A6CB5B-9734-455C-866B-D3CEF68A6882}" destId="{C4DCCC9E-2FB5-45A6-A836-528BC998653A}" srcOrd="2" destOrd="0" parTransId="{EF09BD13-B7C8-4839-B6FD-64152A973CEF}" sibTransId="{C799CCFB-5C9B-4DE6-A45E-66F0491F06CB}"/>
    <dgm:cxn modelId="{778EC1E1-286E-4E3C-9054-162ED0437188}" type="presOf" srcId="{19FA4BCC-8EEA-4FA7-BF2F-336FEFEB41FC}" destId="{B79A0DF7-DBF2-40CE-A28C-ED23F13D2A02}" srcOrd="0" destOrd="0" presId="urn:microsoft.com/office/officeart/2005/8/layout/pyramid2"/>
    <dgm:cxn modelId="{4DB7C4E5-A632-4F15-B273-719C2F6B7FA2}" type="presOf" srcId="{11A6393E-A53E-44D5-85F7-8FDB5C0CD4C9}" destId="{4675680E-A673-4688-90F6-B3D0617E3825}" srcOrd="0" destOrd="0" presId="urn:microsoft.com/office/officeart/2005/8/layout/pyramid2"/>
    <dgm:cxn modelId="{19BD25E9-13E3-42B0-9F6F-3AB500CC4622}" type="presOf" srcId="{CC0A8DF9-C058-4BCA-A618-7B5B6F7684A1}" destId="{E1823454-1F09-4C08-94B4-4639B284DECB}" srcOrd="0" destOrd="0" presId="urn:microsoft.com/office/officeart/2005/8/layout/pyramid2"/>
    <dgm:cxn modelId="{A2FA62ED-C3CC-4C9D-8B0C-227E9FC98D53}" srcId="{48A6CB5B-9734-455C-866B-D3CEF68A6882}" destId="{9F03D7FB-8AD0-4FB3-8378-A33B0B32510C}" srcOrd="5" destOrd="0" parTransId="{89DA7814-C6FB-47D5-BA63-C84459CA655A}" sibTransId="{F12BE395-A67F-4677-B70A-ED6C96D98896}"/>
    <dgm:cxn modelId="{46A97450-9A08-4734-9510-4F08B51E5513}" type="presParOf" srcId="{5EF8E72C-1C8B-4F6D-8259-9FEC63D086C5}" destId="{78909A29-1AD0-4EAC-8C2A-A98E1F8322F8}" srcOrd="0" destOrd="0" presId="urn:microsoft.com/office/officeart/2005/8/layout/pyramid2"/>
    <dgm:cxn modelId="{3D22D09D-DE41-412A-BDB2-51479259B81D}" type="presParOf" srcId="{5EF8E72C-1C8B-4F6D-8259-9FEC63D086C5}" destId="{A447C37D-9034-4F77-81DD-947C49E54531}" srcOrd="1" destOrd="0" presId="urn:microsoft.com/office/officeart/2005/8/layout/pyramid2"/>
    <dgm:cxn modelId="{B1A33562-C2A1-4024-A35E-B7B367ECF21B}" type="presParOf" srcId="{A447C37D-9034-4F77-81DD-947C49E54531}" destId="{679CA405-6F41-47E1-B88C-41B71D5A3B4F}" srcOrd="0" destOrd="0" presId="urn:microsoft.com/office/officeart/2005/8/layout/pyramid2"/>
    <dgm:cxn modelId="{E779D9BE-9ED9-4C98-AD02-FB8F37ADCB52}" type="presParOf" srcId="{A447C37D-9034-4F77-81DD-947C49E54531}" destId="{75A480C6-A6F8-4678-B125-8DE70313C509}" srcOrd="1" destOrd="0" presId="urn:microsoft.com/office/officeart/2005/8/layout/pyramid2"/>
    <dgm:cxn modelId="{F4B3C9D3-0674-494B-AD9C-A67B3206A5FB}" type="presParOf" srcId="{A447C37D-9034-4F77-81DD-947C49E54531}" destId="{CD67736E-7523-4FBD-A9A9-F178802B1F88}" srcOrd="2" destOrd="0" presId="urn:microsoft.com/office/officeart/2005/8/layout/pyramid2"/>
    <dgm:cxn modelId="{905C06D5-420E-423F-BC63-942F6FF64BB1}" type="presParOf" srcId="{A447C37D-9034-4F77-81DD-947C49E54531}" destId="{9209A4DA-C68D-4723-A208-BC7E22FE7AE6}" srcOrd="3" destOrd="0" presId="urn:microsoft.com/office/officeart/2005/8/layout/pyramid2"/>
    <dgm:cxn modelId="{4EEC0771-31C1-4980-A57E-68541D9D2D7C}" type="presParOf" srcId="{A447C37D-9034-4F77-81DD-947C49E54531}" destId="{C7AF8D47-61B3-427B-908F-6A7089E0E321}" srcOrd="4" destOrd="0" presId="urn:microsoft.com/office/officeart/2005/8/layout/pyramid2"/>
    <dgm:cxn modelId="{2D5D7FA1-34C5-4334-8B8D-39E78955258F}" type="presParOf" srcId="{A447C37D-9034-4F77-81DD-947C49E54531}" destId="{FF5A6AC5-510E-4932-907F-EBC7BB3A0503}" srcOrd="5" destOrd="0" presId="urn:microsoft.com/office/officeart/2005/8/layout/pyramid2"/>
    <dgm:cxn modelId="{C7C9A6E1-03EF-4761-8F6E-8F8FC808F387}" type="presParOf" srcId="{A447C37D-9034-4F77-81DD-947C49E54531}" destId="{B79A0DF7-DBF2-40CE-A28C-ED23F13D2A02}" srcOrd="6" destOrd="0" presId="urn:microsoft.com/office/officeart/2005/8/layout/pyramid2"/>
    <dgm:cxn modelId="{CA617603-12FD-4426-BD08-BC526161923B}" type="presParOf" srcId="{A447C37D-9034-4F77-81DD-947C49E54531}" destId="{2E1F2734-FF34-4F2E-8BBD-B8CE35DECE18}" srcOrd="7" destOrd="0" presId="urn:microsoft.com/office/officeart/2005/8/layout/pyramid2"/>
    <dgm:cxn modelId="{99CFEFEB-B849-4484-8CF5-16C728094407}" type="presParOf" srcId="{A447C37D-9034-4F77-81DD-947C49E54531}" destId="{E1823454-1F09-4C08-94B4-4639B284DECB}" srcOrd="8" destOrd="0" presId="urn:microsoft.com/office/officeart/2005/8/layout/pyramid2"/>
    <dgm:cxn modelId="{CB4517FC-E7BB-4358-8E85-1090C299196A}" type="presParOf" srcId="{A447C37D-9034-4F77-81DD-947C49E54531}" destId="{57534B42-3AE3-458B-9322-7D84A82615FC}" srcOrd="9" destOrd="0" presId="urn:microsoft.com/office/officeart/2005/8/layout/pyramid2"/>
    <dgm:cxn modelId="{A2FD6112-7B94-45E3-8F76-6E282858FA60}" type="presParOf" srcId="{A447C37D-9034-4F77-81DD-947C49E54531}" destId="{AA00157E-912D-4FE5-AB65-04E72F5CFB3F}" srcOrd="10" destOrd="0" presId="urn:microsoft.com/office/officeart/2005/8/layout/pyramid2"/>
    <dgm:cxn modelId="{4A0B78B5-58C4-448E-9A7F-0C06F2CC7E38}" type="presParOf" srcId="{A447C37D-9034-4F77-81DD-947C49E54531}" destId="{BDEE294C-A786-4CFD-979D-90415EF5CC14}" srcOrd="11" destOrd="0" presId="urn:microsoft.com/office/officeart/2005/8/layout/pyramid2"/>
    <dgm:cxn modelId="{3F656DD6-18B8-4CA7-AAD4-DE9CC3D90740}" type="presParOf" srcId="{A447C37D-9034-4F77-81DD-947C49E54531}" destId="{4675680E-A673-4688-90F6-B3D0617E3825}" srcOrd="12" destOrd="0" presId="urn:microsoft.com/office/officeart/2005/8/layout/pyramid2"/>
    <dgm:cxn modelId="{DBB3B9B6-9B2F-45BC-B91B-2FB9C4F3D34B}" type="presParOf" srcId="{A447C37D-9034-4F77-81DD-947C49E54531}" destId="{D4661979-4D13-41B5-8B34-072F369DC465}" srcOrd="13" destOrd="0" presId="urn:microsoft.com/office/officeart/2005/8/layout/pyramid2"/>
    <dgm:cxn modelId="{8D9D95C8-A169-48CA-8C6A-244AB8372059}" type="presParOf" srcId="{A447C37D-9034-4F77-81DD-947C49E54531}" destId="{A3BF971D-EA42-4BFB-89A6-8A9F0CDF9BC1}" srcOrd="14" destOrd="0" presId="urn:microsoft.com/office/officeart/2005/8/layout/pyramid2"/>
    <dgm:cxn modelId="{08ACF848-B2BA-4788-9A88-359E0BCE798F}" type="presParOf" srcId="{A447C37D-9034-4F77-81DD-947C49E54531}" destId="{F14D8C17-0ED4-4B86-9A16-B9126E356BCF}" srcOrd="15" destOrd="0" presId="urn:microsoft.com/office/officeart/2005/8/layout/pyramid2"/>
    <dgm:cxn modelId="{C93A69A2-B9CF-4CE2-A825-93760732958B}" type="presParOf" srcId="{A447C37D-9034-4F77-81DD-947C49E54531}" destId="{DE461F7A-D82E-43A6-9AAF-EC9D07B55E16}" srcOrd="16" destOrd="0" presId="urn:microsoft.com/office/officeart/2005/8/layout/pyramid2"/>
    <dgm:cxn modelId="{135E007E-3AC8-4042-8ECB-0CC03E20A293}" type="presParOf" srcId="{A447C37D-9034-4F77-81DD-947C49E54531}" destId="{0AC8712E-5BC0-4512-99AF-6A70604C7A64}" srcOrd="17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relId="rId3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CF07B82-E63F-4AD8-98DB-1069E23B5B5D}">
      <dsp:nvSpPr>
        <dsp:cNvPr id="0" name=""/>
        <dsp:cNvSpPr/>
      </dsp:nvSpPr>
      <dsp:spPr>
        <a:xfrm>
          <a:off x="3376706" y="1152309"/>
          <a:ext cx="1476187" cy="1476368"/>
        </a:xfrm>
        <a:prstGeom prst="ellipse">
          <a:avLst/>
        </a:prstGeom>
        <a:solidFill>
          <a:schemeClr val="accent2">
            <a:alpha val="5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tx1"/>
        </a:fontRef>
      </dsp:style>
    </dsp:sp>
    <dsp:sp modelId="{4AD4B51F-D20E-4CE8-BA9F-A45726BC8948}">
      <dsp:nvSpPr>
        <dsp:cNvPr id="0" name=""/>
        <dsp:cNvSpPr/>
      </dsp:nvSpPr>
      <dsp:spPr>
        <a:xfrm>
          <a:off x="3269067" y="0"/>
          <a:ext cx="1691465" cy="905192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/>
            <a:t>In feeding cattle there are two main goals:</a:t>
          </a:r>
        </a:p>
      </dsp:txBody>
      <dsp:txXfrm>
        <a:off x="3269067" y="0"/>
        <a:ext cx="1691465" cy="905192"/>
      </dsp:txXfrm>
    </dsp:sp>
    <dsp:sp modelId="{6B99D996-C029-42DF-84A0-153DEA1917C0}">
      <dsp:nvSpPr>
        <dsp:cNvPr id="0" name=""/>
        <dsp:cNvSpPr/>
      </dsp:nvSpPr>
      <dsp:spPr>
        <a:xfrm>
          <a:off x="3809721" y="1360504"/>
          <a:ext cx="1476187" cy="1476368"/>
        </a:xfrm>
        <a:prstGeom prst="ellipse">
          <a:avLst/>
        </a:prstGeom>
        <a:solidFill>
          <a:schemeClr val="accent2">
            <a:alpha val="5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tx1"/>
        </a:fontRef>
      </dsp:style>
    </dsp:sp>
    <dsp:sp modelId="{B3EF72B1-2436-41D7-AA6A-78DEB3596D5F}">
      <dsp:nvSpPr>
        <dsp:cNvPr id="0" name=""/>
        <dsp:cNvSpPr/>
      </dsp:nvSpPr>
      <dsp:spPr>
        <a:xfrm>
          <a:off x="5467972" y="859932"/>
          <a:ext cx="1599203" cy="995711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/>
            <a:t>Determine the amount of each nutrient the animal needs and </a:t>
          </a:r>
        </a:p>
      </dsp:txBody>
      <dsp:txXfrm>
        <a:off x="5467972" y="859932"/>
        <a:ext cx="1599203" cy="995711"/>
      </dsp:txXfrm>
    </dsp:sp>
    <dsp:sp modelId="{151CCB91-A4D4-4983-87C2-4AFA1336D168}">
      <dsp:nvSpPr>
        <dsp:cNvPr id="0" name=""/>
        <dsp:cNvSpPr/>
      </dsp:nvSpPr>
      <dsp:spPr>
        <a:xfrm>
          <a:off x="3916129" y="1828941"/>
          <a:ext cx="1476187" cy="1476368"/>
        </a:xfrm>
        <a:prstGeom prst="ellipse">
          <a:avLst/>
        </a:prstGeom>
        <a:solidFill>
          <a:schemeClr val="accent2">
            <a:alpha val="5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tx1"/>
        </a:fontRef>
      </dsp:style>
    </dsp:sp>
    <dsp:sp modelId="{361C655C-C1D7-4CAE-875D-E212C7136AA9}">
      <dsp:nvSpPr>
        <dsp:cNvPr id="0" name=""/>
        <dsp:cNvSpPr/>
      </dsp:nvSpPr>
      <dsp:spPr>
        <a:xfrm>
          <a:off x="5621741" y="2127202"/>
          <a:ext cx="1568449" cy="1063601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/>
            <a:t>Determine how much and what kind of feed should be fed to cattle to supply their nutrient needs. </a:t>
          </a:r>
        </a:p>
      </dsp:txBody>
      <dsp:txXfrm>
        <a:off x="5621741" y="2127202"/>
        <a:ext cx="1568449" cy="1063601"/>
      </dsp:txXfrm>
    </dsp:sp>
    <dsp:sp modelId="{5CDE7CAF-3ED9-4613-B0ED-6A0D3AA38258}">
      <dsp:nvSpPr>
        <dsp:cNvPr id="0" name=""/>
        <dsp:cNvSpPr/>
      </dsp:nvSpPr>
      <dsp:spPr>
        <a:xfrm>
          <a:off x="3616586" y="2204596"/>
          <a:ext cx="1476187" cy="1476368"/>
        </a:xfrm>
        <a:prstGeom prst="ellipse">
          <a:avLst/>
        </a:prstGeom>
        <a:solidFill>
          <a:schemeClr val="accent2">
            <a:alpha val="5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tx1"/>
        </a:fontRef>
      </dsp:style>
    </dsp:sp>
    <dsp:sp modelId="{099E02F4-9827-468A-B513-46021A3C0031}">
      <dsp:nvSpPr>
        <dsp:cNvPr id="0" name=""/>
        <dsp:cNvSpPr/>
      </dsp:nvSpPr>
      <dsp:spPr>
        <a:xfrm>
          <a:off x="4945155" y="3552880"/>
          <a:ext cx="1691465" cy="973081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The principle guide should be:</a:t>
          </a:r>
        </a:p>
      </dsp:txBody>
      <dsp:txXfrm>
        <a:off x="4945155" y="3552880"/>
        <a:ext cx="1691465" cy="973081"/>
      </dsp:txXfrm>
    </dsp:sp>
    <dsp:sp modelId="{EAD5F050-5088-4DD0-B5D8-970E17ED03BF}">
      <dsp:nvSpPr>
        <dsp:cNvPr id="0" name=""/>
        <dsp:cNvSpPr/>
      </dsp:nvSpPr>
      <dsp:spPr>
        <a:xfrm>
          <a:off x="3136825" y="2204596"/>
          <a:ext cx="1476187" cy="1476368"/>
        </a:xfrm>
        <a:prstGeom prst="ellipse">
          <a:avLst/>
        </a:prstGeom>
        <a:solidFill>
          <a:schemeClr val="accent2">
            <a:alpha val="5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tx1"/>
        </a:fontRef>
      </dsp:style>
    </dsp:sp>
    <dsp:sp modelId="{33359C6C-7677-449B-BC27-393607DD946A}">
      <dsp:nvSpPr>
        <dsp:cNvPr id="0" name=""/>
        <dsp:cNvSpPr/>
      </dsp:nvSpPr>
      <dsp:spPr>
        <a:xfrm>
          <a:off x="1592979" y="3552880"/>
          <a:ext cx="1691465" cy="973081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/>
            <a:t>1) 3-4% Body weight</a:t>
          </a:r>
        </a:p>
      </dsp:txBody>
      <dsp:txXfrm>
        <a:off x="1592979" y="3552880"/>
        <a:ext cx="1691465" cy="973081"/>
      </dsp:txXfrm>
    </dsp:sp>
    <dsp:sp modelId="{66CA89CD-701C-4E9F-8D2E-24CC9FB0EBEF}">
      <dsp:nvSpPr>
        <dsp:cNvPr id="0" name=""/>
        <dsp:cNvSpPr/>
      </dsp:nvSpPr>
      <dsp:spPr>
        <a:xfrm>
          <a:off x="2837282" y="1828941"/>
          <a:ext cx="1476187" cy="1476368"/>
        </a:xfrm>
        <a:prstGeom prst="ellipse">
          <a:avLst/>
        </a:prstGeom>
        <a:solidFill>
          <a:schemeClr val="accent2">
            <a:alpha val="5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tx1"/>
        </a:fontRef>
      </dsp:style>
    </dsp:sp>
    <dsp:sp modelId="{6D06AF71-E59E-4ED2-82AB-C1AD6060CA86}">
      <dsp:nvSpPr>
        <dsp:cNvPr id="0" name=""/>
        <dsp:cNvSpPr/>
      </dsp:nvSpPr>
      <dsp:spPr>
        <a:xfrm>
          <a:off x="1039408" y="2127202"/>
          <a:ext cx="1568449" cy="1063601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/>
            <a:t>2) 60:40 energy: protein ratio </a:t>
          </a:r>
        </a:p>
      </dsp:txBody>
      <dsp:txXfrm>
        <a:off x="1039408" y="2127202"/>
        <a:ext cx="1568449" cy="1063601"/>
      </dsp:txXfrm>
    </dsp:sp>
    <dsp:sp modelId="{C855A4E1-7406-431D-8E39-02F98E1B5E33}">
      <dsp:nvSpPr>
        <dsp:cNvPr id="0" name=""/>
        <dsp:cNvSpPr/>
      </dsp:nvSpPr>
      <dsp:spPr>
        <a:xfrm>
          <a:off x="2943691" y="1360504"/>
          <a:ext cx="1476187" cy="1476368"/>
        </a:xfrm>
        <a:prstGeom prst="ellipse">
          <a:avLst/>
        </a:prstGeom>
        <a:solidFill>
          <a:schemeClr val="accent2">
            <a:alpha val="5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tx1"/>
        </a:fontRef>
      </dsp:style>
    </dsp:sp>
    <dsp:sp modelId="{52CEBE34-EA8E-41BD-9BB4-493180545941}">
      <dsp:nvSpPr>
        <dsp:cNvPr id="0" name=""/>
        <dsp:cNvSpPr/>
      </dsp:nvSpPr>
      <dsp:spPr>
        <a:xfrm>
          <a:off x="1162424" y="859932"/>
          <a:ext cx="1599203" cy="995711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/>
            <a:t>3) Mineral </a:t>
          </a:r>
        </a:p>
      </dsp:txBody>
      <dsp:txXfrm>
        <a:off x="1162424" y="859932"/>
        <a:ext cx="1599203" cy="99571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8909A29-1AD0-4EAC-8C2A-A98E1F8322F8}">
      <dsp:nvSpPr>
        <dsp:cNvPr id="0" name=""/>
        <dsp:cNvSpPr/>
      </dsp:nvSpPr>
      <dsp:spPr>
        <a:xfrm>
          <a:off x="1512371" y="0"/>
          <a:ext cx="4525962" cy="4525962"/>
        </a:xfrm>
        <a:prstGeom prst="triangl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79CA405-6F41-47E1-B88C-41B71D5A3B4F}">
      <dsp:nvSpPr>
        <dsp:cNvPr id="0" name=""/>
        <dsp:cNvSpPr/>
      </dsp:nvSpPr>
      <dsp:spPr>
        <a:xfrm>
          <a:off x="3775352" y="452789"/>
          <a:ext cx="2941875" cy="357568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Housing is an integral part of management, </a:t>
          </a:r>
        </a:p>
        <a:p>
          <a:pPr marL="0" lvl="0" indent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/>
            <a:t> </a:t>
          </a:r>
          <a:endParaRPr lang="en-US" sz="1400" kern="1200" dirty="0"/>
        </a:p>
      </dsp:txBody>
      <dsp:txXfrm>
        <a:off x="3792807" y="470244"/>
        <a:ext cx="2906965" cy="322658"/>
      </dsp:txXfrm>
    </dsp:sp>
    <dsp:sp modelId="{CD67736E-7523-4FBD-A9A9-F178802B1F88}">
      <dsp:nvSpPr>
        <dsp:cNvPr id="0" name=""/>
        <dsp:cNvSpPr/>
      </dsp:nvSpPr>
      <dsp:spPr>
        <a:xfrm>
          <a:off x="3775352" y="855054"/>
          <a:ext cx="2941875" cy="357568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/>
            <a:t>1. Theft or loss to accidents and predators </a:t>
          </a:r>
        </a:p>
      </dsp:txBody>
      <dsp:txXfrm>
        <a:off x="3792807" y="872509"/>
        <a:ext cx="2906965" cy="322658"/>
      </dsp:txXfrm>
    </dsp:sp>
    <dsp:sp modelId="{C7AF8D47-61B3-427B-908F-6A7089E0E321}">
      <dsp:nvSpPr>
        <dsp:cNvPr id="0" name=""/>
        <dsp:cNvSpPr/>
      </dsp:nvSpPr>
      <dsp:spPr>
        <a:xfrm>
          <a:off x="3775352" y="1257319"/>
          <a:ext cx="2941875" cy="357568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/>
            <a:t>2. Sickness and death of Animals </a:t>
          </a:r>
        </a:p>
      </dsp:txBody>
      <dsp:txXfrm>
        <a:off x="3792807" y="1274774"/>
        <a:ext cx="2906965" cy="322658"/>
      </dsp:txXfrm>
    </dsp:sp>
    <dsp:sp modelId="{B79A0DF7-DBF2-40CE-A28C-ED23F13D2A02}">
      <dsp:nvSpPr>
        <dsp:cNvPr id="0" name=""/>
        <dsp:cNvSpPr/>
      </dsp:nvSpPr>
      <dsp:spPr>
        <a:xfrm>
          <a:off x="3775352" y="1659583"/>
          <a:ext cx="2941875" cy="357568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/>
            <a:t>3. Poor reproduction and loss of young ones </a:t>
          </a:r>
        </a:p>
      </dsp:txBody>
      <dsp:txXfrm>
        <a:off x="3792807" y="1677038"/>
        <a:ext cx="2906965" cy="322658"/>
      </dsp:txXfrm>
    </dsp:sp>
    <dsp:sp modelId="{E1823454-1F09-4C08-94B4-4639B284DECB}">
      <dsp:nvSpPr>
        <dsp:cNvPr id="0" name=""/>
        <dsp:cNvSpPr/>
      </dsp:nvSpPr>
      <dsp:spPr>
        <a:xfrm>
          <a:off x="3775352" y="2061848"/>
          <a:ext cx="2941875" cy="357568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/>
            <a:t>4. Feed wastage </a:t>
          </a:r>
        </a:p>
      </dsp:txBody>
      <dsp:txXfrm>
        <a:off x="3792807" y="2079303"/>
        <a:ext cx="2906965" cy="322658"/>
      </dsp:txXfrm>
    </dsp:sp>
    <dsp:sp modelId="{AA00157E-912D-4FE5-AB65-04E72F5CFB3F}">
      <dsp:nvSpPr>
        <dsp:cNvPr id="0" name=""/>
        <dsp:cNvSpPr/>
      </dsp:nvSpPr>
      <dsp:spPr>
        <a:xfrm>
          <a:off x="3775352" y="2464113"/>
          <a:ext cx="2941875" cy="357568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/>
            <a:t>5. Difficulty in catching Animals on the farm or difficulty with neighbors </a:t>
          </a:r>
        </a:p>
      </dsp:txBody>
      <dsp:txXfrm>
        <a:off x="3792807" y="2481568"/>
        <a:ext cx="2906965" cy="322658"/>
      </dsp:txXfrm>
    </dsp:sp>
    <dsp:sp modelId="{4675680E-A673-4688-90F6-B3D0617E3825}">
      <dsp:nvSpPr>
        <dsp:cNvPr id="0" name=""/>
        <dsp:cNvSpPr/>
      </dsp:nvSpPr>
      <dsp:spPr>
        <a:xfrm>
          <a:off x="3775352" y="2866378"/>
          <a:ext cx="2941875" cy="357568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/>
            <a:t>6. Uncontrolled breeding </a:t>
          </a:r>
        </a:p>
      </dsp:txBody>
      <dsp:txXfrm>
        <a:off x="3792807" y="2883833"/>
        <a:ext cx="2906965" cy="322658"/>
      </dsp:txXfrm>
    </dsp:sp>
    <dsp:sp modelId="{A3BF971D-EA42-4BFB-89A6-8A9F0CDF9BC1}">
      <dsp:nvSpPr>
        <dsp:cNvPr id="0" name=""/>
        <dsp:cNvSpPr/>
      </dsp:nvSpPr>
      <dsp:spPr>
        <a:xfrm>
          <a:off x="3775352" y="3268642"/>
          <a:ext cx="2941875" cy="357568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/>
            <a:t>7. Lack of records </a:t>
          </a:r>
        </a:p>
      </dsp:txBody>
      <dsp:txXfrm>
        <a:off x="3792807" y="3286097"/>
        <a:ext cx="2906965" cy="322658"/>
      </dsp:txXfrm>
    </dsp:sp>
    <dsp:sp modelId="{DE461F7A-D82E-43A6-9AAF-EC9D07B55E16}">
      <dsp:nvSpPr>
        <dsp:cNvPr id="0" name=""/>
        <dsp:cNvSpPr/>
      </dsp:nvSpPr>
      <dsp:spPr>
        <a:xfrm>
          <a:off x="3775352" y="3670907"/>
          <a:ext cx="2941875" cy="357568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8. Poor general management </a:t>
          </a:r>
        </a:p>
      </dsp:txBody>
      <dsp:txXfrm>
        <a:off x="3792807" y="3688362"/>
        <a:ext cx="2906965" cy="32265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8" name="Header Placeholder 1048666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/>
          <a:noFill/>
          <a:ln>
            <a:noFill/>
          </a:ln>
        </p:spPr>
        <p:txBody>
          <a:bodyPr bIns="45720" lIns="91440" rIns="91440" tIns="45720"/>
          <a:p>
            <a:pPr eaLnBrk="1" hangingPunct="1" latinLnBrk="1" lvl="0"/>
            <a:endParaRPr altLang="en-US" sz="1200" lang="en-US"/>
          </a:p>
        </p:txBody>
      </p:sp>
      <p:sp>
        <p:nvSpPr>
          <p:cNvPr id="1048689" name="Date Placeholder 1048667"/>
          <p:cNvSpPr>
            <a:spLocks noGrp="1"/>
          </p:cNvSpPr>
          <p:nvPr>
            <p:ph type="dt" idx="1"/>
          </p:nvPr>
        </p:nvSpPr>
        <p:spPr>
          <a:xfrm>
            <a:off x="3884612" y="0"/>
            <a:ext cx="2971800" cy="457200"/>
          </a:xfrm>
          <a:prstGeom prst="rect"/>
          <a:noFill/>
          <a:ln>
            <a:noFill/>
          </a:ln>
        </p:spPr>
        <p:txBody>
          <a:bodyPr bIns="45720" lIns="91440" rIns="91440" tIns="45720"/>
          <a:p>
            <a:pPr algn="r" eaLnBrk="1" hangingPunct="1" latinLnBrk="1" lvl="0"/>
            <a:endParaRPr altLang="en-US" sz="1200" lang="en-US"/>
          </a:p>
        </p:txBody>
      </p:sp>
      <p:sp>
        <p:nvSpPr>
          <p:cNvPr id="1048690" name="Slide Image Placeholder 1048668"/>
          <p:cNvSpPr>
            <a:spLocks noChangeAspect="1" noRot="1" noGrp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/>
          <a:noFill/>
          <a:ln w="9525" cap="flat" cmpd="sng">
            <a:solidFill>
              <a:srgbClr val="000000">
                <a:alpha val="100000"/>
              </a:srgbClr>
            </a:solidFill>
            <a:prstDash val="solid"/>
            <a:round/>
          </a:ln>
        </p:spPr>
        <p:txBody>
          <a:bodyPr anchor="ctr" bIns="45720" lIns="91440" rIns="91440" tIns="45720"/>
          <a:p/>
        </p:txBody>
      </p:sp>
      <p:sp>
        <p:nvSpPr>
          <p:cNvPr id="1048691" name="Notes Placeholder 1048669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/>
          <a:noFill/>
          <a:ln>
            <a:noFill/>
          </a:ln>
        </p:spPr>
        <p:txBody>
          <a:bodyPr bIns="45720" lIns="91440" rIns="91440" tIns="45720"/>
          <a:p>
            <a:pPr lvl="0"/>
            <a:r>
              <a:rPr altLang="en-US" lang="en-US"/>
              <a:t>Click to edit Master text styles</a:t>
            </a:r>
          </a:p>
          <a:p>
            <a:pPr lvl="1"/>
            <a:r>
              <a:rPr altLang="en-US" lang="en-US"/>
              <a:t>Second level</a:t>
            </a:r>
          </a:p>
          <a:p>
            <a:pPr lvl="2"/>
            <a:r>
              <a:rPr altLang="en-US" lang="en-US"/>
              <a:t>Third level</a:t>
            </a:r>
          </a:p>
          <a:p>
            <a:pPr lvl="3"/>
            <a:r>
              <a:rPr altLang="en-US" lang="en-US"/>
              <a:t>Fourth level</a:t>
            </a:r>
          </a:p>
          <a:p>
            <a:pPr lvl="4"/>
            <a:r>
              <a:rPr altLang="en-US" lang="en-US"/>
              <a:t>Fifth level</a:t>
            </a:r>
          </a:p>
        </p:txBody>
      </p:sp>
      <p:sp>
        <p:nvSpPr>
          <p:cNvPr id="1048692" name="Footer Placeholder 1048670"/>
          <p:cNvSpPr>
            <a:spLocks noGrp="1"/>
          </p:cNvSpPr>
          <p:nvPr>
            <p:ph type="ftr" sz="quarter" idx="4"/>
          </p:nvPr>
        </p:nvSpPr>
        <p:spPr>
          <a:xfrm>
            <a:off x="0" y="8685212"/>
            <a:ext cx="2971800" cy="457200"/>
          </a:xfrm>
          <a:prstGeom prst="rect"/>
          <a:noFill/>
          <a:ln>
            <a:noFill/>
          </a:ln>
        </p:spPr>
        <p:txBody>
          <a:bodyPr anchor="b" bIns="45720" lIns="91440" rIns="91440" tIns="45720"/>
          <a:p>
            <a:pPr eaLnBrk="1" hangingPunct="1" latinLnBrk="1" lvl="0"/>
            <a:endParaRPr altLang="en-US" sz="1200" lang="en-US"/>
          </a:p>
        </p:txBody>
      </p:sp>
      <p:sp>
        <p:nvSpPr>
          <p:cNvPr id="1048693" name="Slide Number Placeholder 1048671"/>
          <p:cNvSpPr>
            <a:spLocks noGrp="1"/>
          </p:cNvSpPr>
          <p:nvPr>
            <p:ph type="sldNum" sz="quarter" idx="5"/>
          </p:nvPr>
        </p:nvSpPr>
        <p:spPr>
          <a:xfrm>
            <a:off x="3884612" y="8685212"/>
            <a:ext cx="2971800" cy="457200"/>
          </a:xfrm>
          <a:prstGeom prst="rect"/>
          <a:noFill/>
          <a:ln>
            <a:noFill/>
          </a:ln>
        </p:spPr>
        <p:txBody>
          <a:bodyPr anchor="b" bIns="45720" lIns="91440" rIns="91440" tIns="45720"/>
          <a:p>
            <a:pPr algn="r" eaLnBrk="1" hangingPunct="1" latinLnBrk="1" lvl="0"/>
            <a:fld id="{566ABCEB-ACFC-4714-9973-3DA970169C29}" type="slidenum">
              <a:rPr altLang="en-US" sz="1200" lang="en-US"/>
              <a:pPr algn="r" eaLnBrk="1" hangingPunct="1" latinLnBrk="1" lvl="0"/>
              <a:t>‹#›</a:t>
            </a:fld>
            <a:endParaRPr altLang="en-US" sz="1200" lang="en-US"/>
          </a:p>
        </p:txBody>
      </p:sp>
    </p:spTree>
  </p:cSld>
  <p:clrMap accent1="dk1" accent2="dk1" accent3="dk1" accent4="dk1" accent5="dk1" accent6="dk1" bg1="dk1" bg2="dk1" tx1="dk1" tx2="dk1" hlink="dk1" folHlink="dk1"/>
  <p:notesStyle>
    <a:lvl1pPr algn="l" fontAlgn="base" indent="0" latinLnBrk="1" marL="0" rtl="0">
      <a:lnSpc>
        <a:spcPct val="100000"/>
      </a:lnSpc>
      <a:spcBef>
        <a:spcPct val="30000"/>
      </a:spcBef>
      <a:spcAft>
        <a:spcPct val="0"/>
      </a:spcAft>
      <a:buFontTx/>
      <a:buNone/>
      <a:defRPr baseline="0" b="0" sz="1200" i="0" u="none">
        <a:solidFill>
          <a:schemeClr val="dk1"/>
        </a:solidFill>
        <a:latin typeface="Arial" pitchFamily="34" charset="0"/>
        <a:ea typeface="Arial" pitchFamily="34" charset="0"/>
        <a:sym typeface="Arial" pitchFamily="34" charset="0"/>
      </a:defRPr>
    </a:lvl1pPr>
    <a:lvl2pPr algn="l" fontAlgn="base" indent="0" latinLnBrk="1" marL="457200" rtl="0">
      <a:lnSpc>
        <a:spcPct val="100000"/>
      </a:lnSpc>
      <a:spcBef>
        <a:spcPct val="30000"/>
      </a:spcBef>
      <a:spcAft>
        <a:spcPct val="0"/>
      </a:spcAft>
      <a:buFontTx/>
      <a:buNone/>
      <a:defRPr baseline="0" b="0" sz="1200" i="0" u="none">
        <a:solidFill>
          <a:schemeClr val="dk1"/>
        </a:solidFill>
        <a:latin typeface="Arial" pitchFamily="34" charset="0"/>
        <a:ea typeface="Arial" pitchFamily="34" charset="0"/>
        <a:sym typeface="Arial" pitchFamily="34" charset="0"/>
      </a:defRPr>
    </a:lvl2pPr>
    <a:lvl3pPr algn="l" fontAlgn="base" indent="0" latinLnBrk="1" marL="914400" rtl="0">
      <a:lnSpc>
        <a:spcPct val="100000"/>
      </a:lnSpc>
      <a:spcBef>
        <a:spcPct val="30000"/>
      </a:spcBef>
      <a:spcAft>
        <a:spcPct val="0"/>
      </a:spcAft>
      <a:buFontTx/>
      <a:buNone/>
      <a:defRPr baseline="0" b="0" sz="1200" i="0" u="none">
        <a:solidFill>
          <a:schemeClr val="dk1"/>
        </a:solidFill>
        <a:latin typeface="Arial" pitchFamily="34" charset="0"/>
        <a:ea typeface="Arial" pitchFamily="34" charset="0"/>
        <a:sym typeface="Arial" pitchFamily="34" charset="0"/>
      </a:defRPr>
    </a:lvl3pPr>
    <a:lvl4pPr algn="l" fontAlgn="base" indent="0" latinLnBrk="1" marL="1371600" rtl="0">
      <a:lnSpc>
        <a:spcPct val="100000"/>
      </a:lnSpc>
      <a:spcBef>
        <a:spcPct val="30000"/>
      </a:spcBef>
      <a:spcAft>
        <a:spcPct val="0"/>
      </a:spcAft>
      <a:buFontTx/>
      <a:buNone/>
      <a:defRPr baseline="0" b="0" sz="1200" i="0" u="none">
        <a:solidFill>
          <a:schemeClr val="dk1"/>
        </a:solidFill>
        <a:latin typeface="Arial" pitchFamily="34" charset="0"/>
        <a:ea typeface="Arial" pitchFamily="34" charset="0"/>
        <a:sym typeface="Arial" pitchFamily="34" charset="0"/>
      </a:defRPr>
    </a:lvl4pPr>
    <a:lvl5pPr algn="l" fontAlgn="base" indent="0" latinLnBrk="1" marL="1828800" rtl="0">
      <a:lnSpc>
        <a:spcPct val="100000"/>
      </a:lnSpc>
      <a:spcBef>
        <a:spcPct val="30000"/>
      </a:spcBef>
      <a:spcAft>
        <a:spcPct val="0"/>
      </a:spcAft>
      <a:buFontTx/>
      <a:buNone/>
      <a:defRPr baseline="0" b="0" sz="1200" i="0" u="none">
        <a:solidFill>
          <a:schemeClr val="dk1"/>
        </a:solidFill>
        <a:latin typeface="Arial" pitchFamily="34" charset="0"/>
        <a:ea typeface="Arial" pitchFamily="34" charset="0"/>
        <a:sym typeface="Arial" pitchFamily="34" charset="0"/>
      </a:defRPr>
    </a:lvl5pPr>
  </p:notesStyle>
</p:notesMaster>
</file>

<file path=ppt/notesSlides/_rels/notesSlide1.xml.rels><?xml version="1.0" encoding="UTF-8" standalone="yes"?>
<Relationships xmlns="http://schemas.openxmlformats.org/package/2006/relationships"><Relationship Id="rId1" Type="http://schemas.openxmlformats.org/officeDocument/2006/relationships/slide" Target="../slides/slide10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5" name="Slide Image Placeholder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16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dirty="0" lang="en-US"/>
          </a:p>
        </p:txBody>
      </p:sp>
      <p:sp>
        <p:nvSpPr>
          <p:cNvPr id="1048617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p>
            <a:pPr algn="r" eaLnBrk="1" hangingPunct="1" latinLnBrk="1" lvl="0"/>
            <a:fld id="{566ABCEB-ACFC-4714-9973-3DA970169C29}" type="slidenum">
              <a:rPr altLang="en-US" sz="1200" lang="en-US" smtClean="0"/>
              <a:pPr algn="r" eaLnBrk="1" hangingPunct="1" latinLnBrk="1" lvl="0"/>
              <a:t>10</a:t>
            </a:fld>
            <a:endParaRPr altLang="en-US" sz="1200"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Title Slide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1048583" name="Date Placeholder 1048577"/>
          <p:cNvSpPr>
            <a:spLocks noGrp="1"/>
          </p:cNvSpPr>
          <p:nvPr>
            <p:ph type="dt" sz="half" idx="2"/>
          </p:nvPr>
        </p:nvSpPr>
        <p:spPr>
          <a:xfrm>
            <a:off x="457200" y="6245225"/>
            <a:ext cx="2133600" cy="476250"/>
          </a:xfrm>
          <a:prstGeom prst="rect"/>
          <a:noFill/>
          <a:ln>
            <a:noFill/>
          </a:ln>
        </p:spPr>
        <p:txBody>
          <a:bodyPr bIns="45720" lIns="91440" rIns="91440" tIns="45720"/>
          <a:lstStyle>
            <a:lvl1pPr algn="l" eaLnBrk="1" fontAlgn="base" hangingPunct="1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34" charset="0"/>
                <a:ea typeface="Arial" pitchFamily="34" charset="0"/>
                <a:sym typeface="Arial" pitchFamily="34" charset="0"/>
              </a:defRPr>
            </a:lvl1pPr>
            <a:lvl2pPr algn="l" eaLnBrk="1" fontAlgn="base" hangingPunct="1" indent="0" latinLnBrk="1" marL="4572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34" charset="0"/>
                <a:ea typeface="Arial" pitchFamily="34" charset="0"/>
                <a:sym typeface="Arial" pitchFamily="34" charset="0"/>
              </a:defRPr>
            </a:lvl2pPr>
            <a:lvl3pPr algn="l" eaLnBrk="1" fontAlgn="base" hangingPunct="1" indent="0" latinLnBrk="1" marL="9144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34" charset="0"/>
                <a:ea typeface="Arial" pitchFamily="34" charset="0"/>
                <a:sym typeface="Arial" pitchFamily="34" charset="0"/>
              </a:defRPr>
            </a:lvl3pPr>
            <a:lvl4pPr algn="l" eaLnBrk="1" fontAlgn="base" hangingPunct="1" indent="0" latinLnBrk="1" marL="13716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34" charset="0"/>
                <a:ea typeface="Arial" pitchFamily="34" charset="0"/>
                <a:sym typeface="Arial" pitchFamily="34" charset="0"/>
              </a:defRPr>
            </a:lvl4pPr>
            <a:lvl5pPr algn="l" eaLnBrk="1" fontAlgn="base" hangingPunct="1" indent="0" latinLnBrk="1" marL="18288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34" charset="0"/>
                <a:ea typeface="Arial" pitchFamily="34" charset="0"/>
                <a:sym typeface="Arial" pitchFamily="34" charset="0"/>
              </a:defRPr>
            </a:lvl5pPr>
          </a:lstStyle>
          <a:p>
            <a:pPr eaLnBrk="1" hangingPunct="1" latinLnBrk="1" lvl="0"/>
            <a:endParaRPr altLang="en-US" sz="1400" lang="en-US"/>
          </a:p>
        </p:txBody>
      </p:sp>
      <p:sp>
        <p:nvSpPr>
          <p:cNvPr id="1048584" name="Slide Number Placeholder 1048579"/>
          <p:cNvSpPr>
            <a:spLocks noGrp="1"/>
          </p:cNvSpPr>
          <p:nvPr>
            <p:ph type="sldNum" sz="quarter" idx="4"/>
          </p:nvPr>
        </p:nvSpPr>
        <p:spPr>
          <a:xfrm>
            <a:off x="6553200" y="6245225"/>
            <a:ext cx="2133600" cy="476250"/>
          </a:xfrm>
          <a:prstGeom prst="rect"/>
          <a:noFill/>
          <a:ln>
            <a:noFill/>
          </a:ln>
        </p:spPr>
        <p:txBody>
          <a:bodyPr bIns="45720" lIns="91440" rIns="91440" tIns="45720"/>
          <a:lstStyle>
            <a:lvl1pPr algn="l" eaLnBrk="1" fontAlgn="base" hangingPunct="1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34" charset="0"/>
                <a:ea typeface="Arial" pitchFamily="34" charset="0"/>
                <a:sym typeface="Arial" pitchFamily="34" charset="0"/>
              </a:defRPr>
            </a:lvl1pPr>
            <a:lvl2pPr algn="l" eaLnBrk="1" fontAlgn="base" hangingPunct="1" indent="0" latinLnBrk="1" marL="4572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34" charset="0"/>
                <a:ea typeface="Arial" pitchFamily="34" charset="0"/>
                <a:sym typeface="Arial" pitchFamily="34" charset="0"/>
              </a:defRPr>
            </a:lvl2pPr>
            <a:lvl3pPr algn="l" eaLnBrk="1" fontAlgn="base" hangingPunct="1" indent="0" latinLnBrk="1" marL="9144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34" charset="0"/>
                <a:ea typeface="Arial" pitchFamily="34" charset="0"/>
                <a:sym typeface="Arial" pitchFamily="34" charset="0"/>
              </a:defRPr>
            </a:lvl3pPr>
            <a:lvl4pPr algn="l" eaLnBrk="1" fontAlgn="base" hangingPunct="1" indent="0" latinLnBrk="1" marL="13716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34" charset="0"/>
                <a:ea typeface="Arial" pitchFamily="34" charset="0"/>
                <a:sym typeface="Arial" pitchFamily="34" charset="0"/>
              </a:defRPr>
            </a:lvl4pPr>
            <a:lvl5pPr algn="l" eaLnBrk="1" fontAlgn="base" hangingPunct="1" indent="0" latinLnBrk="1" marL="18288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34" charset="0"/>
                <a:ea typeface="Arial" pitchFamily="34" charset="0"/>
                <a:sym typeface="Arial" pitchFamily="34" charset="0"/>
              </a:defRPr>
            </a:lvl5pPr>
          </a:lstStyle>
          <a:p>
            <a:pPr algn="r" eaLnBrk="1" hangingPunct="1" latinLnBrk="1" lvl="0"/>
            <a:fld id="{566ABCEB-ACFC-4714-9973-3DA970169C29}" type="slidenum">
              <a:rPr altLang="en-US" sz="1400" lang="en-US"/>
              <a:pPr algn="r" eaLnBrk="1" hangingPunct="1" latinLnBrk="1" lvl="0"/>
              <a:t>‹#›</a:t>
            </a:fld>
            <a:endParaRPr altLang="en-US" sz="1400" lang="en-US"/>
          </a:p>
        </p:txBody>
      </p:sp>
      <p:sp>
        <p:nvSpPr>
          <p:cNvPr id="1048585" name="Footer Placeholder 1048578"/>
          <p:cNvSpPr>
            <a:spLocks noGrp="1"/>
          </p:cNvSpPr>
          <p:nvPr>
            <p:ph type="ftr" sz="quarter" idx="3"/>
          </p:nvPr>
        </p:nvSpPr>
        <p:spPr>
          <a:xfrm>
            <a:off x="3124200" y="6245225"/>
            <a:ext cx="2895600" cy="476250"/>
          </a:xfrm>
          <a:prstGeom prst="rect"/>
          <a:noFill/>
          <a:ln>
            <a:noFill/>
          </a:ln>
        </p:spPr>
        <p:txBody>
          <a:bodyPr bIns="45720" lIns="91440" rIns="91440" tIns="45720"/>
          <a:lstStyle>
            <a:lvl1pPr algn="l" eaLnBrk="1" fontAlgn="base" hangingPunct="1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34" charset="0"/>
                <a:ea typeface="Arial" pitchFamily="34" charset="0"/>
                <a:sym typeface="Arial" pitchFamily="34" charset="0"/>
              </a:defRPr>
            </a:lvl1pPr>
            <a:lvl2pPr algn="l" eaLnBrk="1" fontAlgn="base" hangingPunct="1" indent="0" latinLnBrk="1" marL="4572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34" charset="0"/>
                <a:ea typeface="Arial" pitchFamily="34" charset="0"/>
                <a:sym typeface="Arial" pitchFamily="34" charset="0"/>
              </a:defRPr>
            </a:lvl2pPr>
            <a:lvl3pPr algn="l" eaLnBrk="1" fontAlgn="base" hangingPunct="1" indent="0" latinLnBrk="1" marL="9144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34" charset="0"/>
                <a:ea typeface="Arial" pitchFamily="34" charset="0"/>
                <a:sym typeface="Arial" pitchFamily="34" charset="0"/>
              </a:defRPr>
            </a:lvl3pPr>
            <a:lvl4pPr algn="l" eaLnBrk="1" fontAlgn="base" hangingPunct="1" indent="0" latinLnBrk="1" marL="13716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34" charset="0"/>
                <a:ea typeface="Arial" pitchFamily="34" charset="0"/>
                <a:sym typeface="Arial" pitchFamily="34" charset="0"/>
              </a:defRPr>
            </a:lvl4pPr>
            <a:lvl5pPr algn="l" eaLnBrk="1" fontAlgn="base" hangingPunct="1" indent="0" latinLnBrk="1" marL="18288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34" charset="0"/>
                <a:ea typeface="Arial" pitchFamily="34" charset="0"/>
                <a:sym typeface="Arial" pitchFamily="34" charset="0"/>
              </a:defRPr>
            </a:lvl5pPr>
          </a:lstStyle>
          <a:p>
            <a:pPr algn="ctr" eaLnBrk="1" hangingPunct="1" latinLnBrk="1" lvl="0"/>
            <a:endParaRPr altLang="en-US" sz="140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04858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48589" name="Date Placeholder 1048577"/>
          <p:cNvSpPr>
            <a:spLocks noGrp="1"/>
          </p:cNvSpPr>
          <p:nvPr>
            <p:ph type="dt" sz="half" idx="2"/>
          </p:nvPr>
        </p:nvSpPr>
        <p:spPr>
          <a:xfrm>
            <a:off x="457200" y="6245225"/>
            <a:ext cx="2133600" cy="476250"/>
          </a:xfrm>
          <a:prstGeom prst="rect"/>
          <a:noFill/>
          <a:ln>
            <a:noFill/>
          </a:ln>
        </p:spPr>
        <p:txBody>
          <a:bodyPr bIns="45720" lIns="91440" rIns="91440" tIns="45720"/>
          <a:lstStyle>
            <a:lvl1pPr algn="l" eaLnBrk="1" fontAlgn="base" hangingPunct="1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34" charset="0"/>
                <a:ea typeface="Arial" pitchFamily="34" charset="0"/>
                <a:sym typeface="Arial" pitchFamily="34" charset="0"/>
              </a:defRPr>
            </a:lvl1pPr>
            <a:lvl2pPr algn="l" eaLnBrk="1" fontAlgn="base" hangingPunct="1" indent="0" latinLnBrk="1" marL="4572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34" charset="0"/>
                <a:ea typeface="Arial" pitchFamily="34" charset="0"/>
                <a:sym typeface="Arial" pitchFamily="34" charset="0"/>
              </a:defRPr>
            </a:lvl2pPr>
            <a:lvl3pPr algn="l" eaLnBrk="1" fontAlgn="base" hangingPunct="1" indent="0" latinLnBrk="1" marL="9144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34" charset="0"/>
                <a:ea typeface="Arial" pitchFamily="34" charset="0"/>
                <a:sym typeface="Arial" pitchFamily="34" charset="0"/>
              </a:defRPr>
            </a:lvl3pPr>
            <a:lvl4pPr algn="l" eaLnBrk="1" fontAlgn="base" hangingPunct="1" indent="0" latinLnBrk="1" marL="13716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34" charset="0"/>
                <a:ea typeface="Arial" pitchFamily="34" charset="0"/>
                <a:sym typeface="Arial" pitchFamily="34" charset="0"/>
              </a:defRPr>
            </a:lvl4pPr>
            <a:lvl5pPr algn="l" eaLnBrk="1" fontAlgn="base" hangingPunct="1" indent="0" latinLnBrk="1" marL="18288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34" charset="0"/>
                <a:ea typeface="Arial" pitchFamily="34" charset="0"/>
                <a:sym typeface="Arial" pitchFamily="34" charset="0"/>
              </a:defRPr>
            </a:lvl5pPr>
          </a:lstStyle>
          <a:p>
            <a:pPr eaLnBrk="1" hangingPunct="1" latinLnBrk="1" lvl="0"/>
            <a:endParaRPr altLang="en-US" sz="1400" lang="en-US"/>
          </a:p>
        </p:txBody>
      </p:sp>
      <p:sp>
        <p:nvSpPr>
          <p:cNvPr id="1048590" name="Slide Number Placeholder 1048579"/>
          <p:cNvSpPr>
            <a:spLocks noGrp="1"/>
          </p:cNvSpPr>
          <p:nvPr>
            <p:ph type="sldNum" sz="quarter" idx="4"/>
          </p:nvPr>
        </p:nvSpPr>
        <p:spPr>
          <a:xfrm>
            <a:off x="6553200" y="6245225"/>
            <a:ext cx="2133600" cy="476250"/>
          </a:xfrm>
          <a:prstGeom prst="rect"/>
          <a:noFill/>
          <a:ln>
            <a:noFill/>
          </a:ln>
        </p:spPr>
        <p:txBody>
          <a:bodyPr bIns="45720" lIns="91440" rIns="91440" tIns="45720"/>
          <a:lstStyle>
            <a:lvl1pPr algn="l" eaLnBrk="1" fontAlgn="base" hangingPunct="1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34" charset="0"/>
                <a:ea typeface="Arial" pitchFamily="34" charset="0"/>
                <a:sym typeface="Arial" pitchFamily="34" charset="0"/>
              </a:defRPr>
            </a:lvl1pPr>
            <a:lvl2pPr algn="l" eaLnBrk="1" fontAlgn="base" hangingPunct="1" indent="0" latinLnBrk="1" marL="4572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34" charset="0"/>
                <a:ea typeface="Arial" pitchFamily="34" charset="0"/>
                <a:sym typeface="Arial" pitchFamily="34" charset="0"/>
              </a:defRPr>
            </a:lvl2pPr>
            <a:lvl3pPr algn="l" eaLnBrk="1" fontAlgn="base" hangingPunct="1" indent="0" latinLnBrk="1" marL="9144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34" charset="0"/>
                <a:ea typeface="Arial" pitchFamily="34" charset="0"/>
                <a:sym typeface="Arial" pitchFamily="34" charset="0"/>
              </a:defRPr>
            </a:lvl3pPr>
            <a:lvl4pPr algn="l" eaLnBrk="1" fontAlgn="base" hangingPunct="1" indent="0" latinLnBrk="1" marL="13716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34" charset="0"/>
                <a:ea typeface="Arial" pitchFamily="34" charset="0"/>
                <a:sym typeface="Arial" pitchFamily="34" charset="0"/>
              </a:defRPr>
            </a:lvl4pPr>
            <a:lvl5pPr algn="l" eaLnBrk="1" fontAlgn="base" hangingPunct="1" indent="0" latinLnBrk="1" marL="18288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34" charset="0"/>
                <a:ea typeface="Arial" pitchFamily="34" charset="0"/>
                <a:sym typeface="Arial" pitchFamily="34" charset="0"/>
              </a:defRPr>
            </a:lvl5pPr>
          </a:lstStyle>
          <a:p>
            <a:pPr algn="r" eaLnBrk="1" hangingPunct="1" latinLnBrk="1" lvl="0"/>
            <a:fld id="{566ABCEB-ACFC-4714-9973-3DA970169C29}" type="slidenum">
              <a:rPr altLang="en-US" sz="1400" lang="en-US"/>
              <a:pPr algn="r" eaLnBrk="1" hangingPunct="1" latinLnBrk="1" lvl="0"/>
              <a:t>‹#›</a:t>
            </a:fld>
            <a:endParaRPr altLang="en-US" sz="1400" lang="en-US"/>
          </a:p>
        </p:txBody>
      </p:sp>
      <p:sp>
        <p:nvSpPr>
          <p:cNvPr id="1048591" name="Footer Placeholder 1048578"/>
          <p:cNvSpPr>
            <a:spLocks noGrp="1"/>
          </p:cNvSpPr>
          <p:nvPr>
            <p:ph type="ftr" sz="quarter" idx="3"/>
          </p:nvPr>
        </p:nvSpPr>
        <p:spPr>
          <a:xfrm>
            <a:off x="3124200" y="6245225"/>
            <a:ext cx="2895600" cy="476250"/>
          </a:xfrm>
          <a:prstGeom prst="rect"/>
          <a:noFill/>
          <a:ln>
            <a:noFill/>
          </a:ln>
        </p:spPr>
        <p:txBody>
          <a:bodyPr bIns="45720" lIns="91440" rIns="91440" tIns="45720"/>
          <a:lstStyle>
            <a:lvl1pPr algn="l" eaLnBrk="1" fontAlgn="base" hangingPunct="1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34" charset="0"/>
                <a:ea typeface="Arial" pitchFamily="34" charset="0"/>
                <a:sym typeface="Arial" pitchFamily="34" charset="0"/>
              </a:defRPr>
            </a:lvl1pPr>
            <a:lvl2pPr algn="l" eaLnBrk="1" fontAlgn="base" hangingPunct="1" indent="0" latinLnBrk="1" marL="4572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34" charset="0"/>
                <a:ea typeface="Arial" pitchFamily="34" charset="0"/>
                <a:sym typeface="Arial" pitchFamily="34" charset="0"/>
              </a:defRPr>
            </a:lvl2pPr>
            <a:lvl3pPr algn="l" eaLnBrk="1" fontAlgn="base" hangingPunct="1" indent="0" latinLnBrk="1" marL="9144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34" charset="0"/>
                <a:ea typeface="Arial" pitchFamily="34" charset="0"/>
                <a:sym typeface="Arial" pitchFamily="34" charset="0"/>
              </a:defRPr>
            </a:lvl3pPr>
            <a:lvl4pPr algn="l" eaLnBrk="1" fontAlgn="base" hangingPunct="1" indent="0" latinLnBrk="1" marL="13716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34" charset="0"/>
                <a:ea typeface="Arial" pitchFamily="34" charset="0"/>
                <a:sym typeface="Arial" pitchFamily="34" charset="0"/>
              </a:defRPr>
            </a:lvl4pPr>
            <a:lvl5pPr algn="l" eaLnBrk="1" fontAlgn="base" hangingPunct="1" indent="0" latinLnBrk="1" marL="18288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34" charset="0"/>
                <a:ea typeface="Arial" pitchFamily="34" charset="0"/>
                <a:sym typeface="Arial" pitchFamily="34" charset="0"/>
              </a:defRPr>
            </a:lvl5pPr>
          </a:lstStyle>
          <a:p>
            <a:pPr algn="ctr" eaLnBrk="1" hangingPunct="1" latinLnBrk="1" lvl="0"/>
            <a:endParaRPr altLang="en-US" sz="140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Section Header">
    <p:spTree>
      <p:nvGrpSpPr>
        <p:cNvPr id="6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0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048661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indent="0" marL="0">
              <a:buNone/>
              <a:defRPr sz="2400"/>
            </a:lvl1pPr>
            <a:lvl2pPr indent="0" marL="457200">
              <a:buNone/>
              <a:defRPr sz="2000"/>
            </a:lvl2pPr>
            <a:lvl3pPr indent="0" marL="914400">
              <a:buNone/>
              <a:defRPr sz="1800"/>
            </a:lvl3pPr>
            <a:lvl4pPr indent="0" marL="1371600">
              <a:buNone/>
              <a:defRPr sz="1600"/>
            </a:lvl4pPr>
            <a:lvl5pPr indent="0" marL="1828800">
              <a:buNone/>
              <a:defRPr sz="1600"/>
            </a:lvl5pPr>
            <a:lvl6pPr indent="0" marL="2286000">
              <a:buNone/>
              <a:defRPr sz="1600"/>
            </a:lvl6pPr>
            <a:lvl7pPr indent="0" marL="2743200">
              <a:buNone/>
              <a:defRPr sz="1600"/>
            </a:lvl7pPr>
            <a:lvl8pPr indent="0" marL="3200400">
              <a:buNone/>
              <a:defRPr sz="1600"/>
            </a:lvl8pPr>
            <a:lvl9pPr indent="0" marL="3657600">
              <a:buNone/>
              <a:defRPr sz="16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48662" name="Date Placeholder 1048577"/>
          <p:cNvSpPr>
            <a:spLocks noGrp="1"/>
          </p:cNvSpPr>
          <p:nvPr>
            <p:ph type="dt" sz="half" idx="2"/>
          </p:nvPr>
        </p:nvSpPr>
        <p:spPr>
          <a:xfrm>
            <a:off x="457200" y="6245225"/>
            <a:ext cx="2133600" cy="476250"/>
          </a:xfrm>
          <a:prstGeom prst="rect"/>
          <a:noFill/>
          <a:ln>
            <a:noFill/>
          </a:ln>
        </p:spPr>
        <p:txBody>
          <a:bodyPr bIns="45720" lIns="91440" rIns="91440" tIns="45720"/>
          <a:lstStyle>
            <a:lvl1pPr algn="l" eaLnBrk="1" fontAlgn="base" hangingPunct="1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34" charset="0"/>
                <a:ea typeface="Arial" pitchFamily="34" charset="0"/>
                <a:sym typeface="Arial" pitchFamily="34" charset="0"/>
              </a:defRPr>
            </a:lvl1pPr>
            <a:lvl2pPr algn="l" eaLnBrk="1" fontAlgn="base" hangingPunct="1" indent="0" latinLnBrk="1" marL="4572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34" charset="0"/>
                <a:ea typeface="Arial" pitchFamily="34" charset="0"/>
                <a:sym typeface="Arial" pitchFamily="34" charset="0"/>
              </a:defRPr>
            </a:lvl2pPr>
            <a:lvl3pPr algn="l" eaLnBrk="1" fontAlgn="base" hangingPunct="1" indent="0" latinLnBrk="1" marL="9144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34" charset="0"/>
                <a:ea typeface="Arial" pitchFamily="34" charset="0"/>
                <a:sym typeface="Arial" pitchFamily="34" charset="0"/>
              </a:defRPr>
            </a:lvl3pPr>
            <a:lvl4pPr algn="l" eaLnBrk="1" fontAlgn="base" hangingPunct="1" indent="0" latinLnBrk="1" marL="13716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34" charset="0"/>
                <a:ea typeface="Arial" pitchFamily="34" charset="0"/>
                <a:sym typeface="Arial" pitchFamily="34" charset="0"/>
              </a:defRPr>
            </a:lvl4pPr>
            <a:lvl5pPr algn="l" eaLnBrk="1" fontAlgn="base" hangingPunct="1" indent="0" latinLnBrk="1" marL="18288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34" charset="0"/>
                <a:ea typeface="Arial" pitchFamily="34" charset="0"/>
                <a:sym typeface="Arial" pitchFamily="34" charset="0"/>
              </a:defRPr>
            </a:lvl5pPr>
          </a:lstStyle>
          <a:p>
            <a:pPr eaLnBrk="1" hangingPunct="1" latinLnBrk="1" lvl="0"/>
            <a:endParaRPr altLang="en-US" sz="1400" lang="en-US"/>
          </a:p>
        </p:txBody>
      </p:sp>
      <p:sp>
        <p:nvSpPr>
          <p:cNvPr id="1048663" name="Slide Number Placeholder 1048579"/>
          <p:cNvSpPr>
            <a:spLocks noGrp="1"/>
          </p:cNvSpPr>
          <p:nvPr>
            <p:ph type="sldNum" sz="quarter" idx="4"/>
          </p:nvPr>
        </p:nvSpPr>
        <p:spPr>
          <a:xfrm>
            <a:off x="6553200" y="6245225"/>
            <a:ext cx="2133600" cy="476250"/>
          </a:xfrm>
          <a:prstGeom prst="rect"/>
          <a:noFill/>
          <a:ln>
            <a:noFill/>
          </a:ln>
        </p:spPr>
        <p:txBody>
          <a:bodyPr bIns="45720" lIns="91440" rIns="91440" tIns="45720"/>
          <a:lstStyle>
            <a:lvl1pPr algn="l" eaLnBrk="1" fontAlgn="base" hangingPunct="1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34" charset="0"/>
                <a:ea typeface="Arial" pitchFamily="34" charset="0"/>
                <a:sym typeface="Arial" pitchFamily="34" charset="0"/>
              </a:defRPr>
            </a:lvl1pPr>
            <a:lvl2pPr algn="l" eaLnBrk="1" fontAlgn="base" hangingPunct="1" indent="0" latinLnBrk="1" marL="4572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34" charset="0"/>
                <a:ea typeface="Arial" pitchFamily="34" charset="0"/>
                <a:sym typeface="Arial" pitchFamily="34" charset="0"/>
              </a:defRPr>
            </a:lvl2pPr>
            <a:lvl3pPr algn="l" eaLnBrk="1" fontAlgn="base" hangingPunct="1" indent="0" latinLnBrk="1" marL="9144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34" charset="0"/>
                <a:ea typeface="Arial" pitchFamily="34" charset="0"/>
                <a:sym typeface="Arial" pitchFamily="34" charset="0"/>
              </a:defRPr>
            </a:lvl3pPr>
            <a:lvl4pPr algn="l" eaLnBrk="1" fontAlgn="base" hangingPunct="1" indent="0" latinLnBrk="1" marL="13716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34" charset="0"/>
                <a:ea typeface="Arial" pitchFamily="34" charset="0"/>
                <a:sym typeface="Arial" pitchFamily="34" charset="0"/>
              </a:defRPr>
            </a:lvl4pPr>
            <a:lvl5pPr algn="l" eaLnBrk="1" fontAlgn="base" hangingPunct="1" indent="0" latinLnBrk="1" marL="18288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34" charset="0"/>
                <a:ea typeface="Arial" pitchFamily="34" charset="0"/>
                <a:sym typeface="Arial" pitchFamily="34" charset="0"/>
              </a:defRPr>
            </a:lvl5pPr>
          </a:lstStyle>
          <a:p>
            <a:pPr algn="r" eaLnBrk="1" hangingPunct="1" latinLnBrk="1" lvl="0"/>
            <a:fld id="{566ABCEB-ACFC-4714-9973-3DA970169C29}" type="slidenum">
              <a:rPr altLang="en-US" sz="1400" lang="en-US"/>
              <a:pPr algn="r" eaLnBrk="1" hangingPunct="1" latinLnBrk="1" lvl="0"/>
              <a:t>‹#›</a:t>
            </a:fld>
            <a:endParaRPr altLang="en-US" sz="1400" lang="en-US"/>
          </a:p>
        </p:txBody>
      </p:sp>
      <p:sp>
        <p:nvSpPr>
          <p:cNvPr id="1048664" name="Footer Placeholder 1048578"/>
          <p:cNvSpPr>
            <a:spLocks noGrp="1"/>
          </p:cNvSpPr>
          <p:nvPr>
            <p:ph type="ftr" sz="quarter" idx="3"/>
          </p:nvPr>
        </p:nvSpPr>
        <p:spPr>
          <a:xfrm>
            <a:off x="3124200" y="6245225"/>
            <a:ext cx="2895600" cy="476250"/>
          </a:xfrm>
          <a:prstGeom prst="rect"/>
          <a:noFill/>
          <a:ln>
            <a:noFill/>
          </a:ln>
        </p:spPr>
        <p:txBody>
          <a:bodyPr bIns="45720" lIns="91440" rIns="91440" tIns="45720"/>
          <a:lstStyle>
            <a:lvl1pPr algn="l" eaLnBrk="1" fontAlgn="base" hangingPunct="1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34" charset="0"/>
                <a:ea typeface="Arial" pitchFamily="34" charset="0"/>
                <a:sym typeface="Arial" pitchFamily="34" charset="0"/>
              </a:defRPr>
            </a:lvl1pPr>
            <a:lvl2pPr algn="l" eaLnBrk="1" fontAlgn="base" hangingPunct="1" indent="0" latinLnBrk="1" marL="4572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34" charset="0"/>
                <a:ea typeface="Arial" pitchFamily="34" charset="0"/>
                <a:sym typeface="Arial" pitchFamily="34" charset="0"/>
              </a:defRPr>
            </a:lvl2pPr>
            <a:lvl3pPr algn="l" eaLnBrk="1" fontAlgn="base" hangingPunct="1" indent="0" latinLnBrk="1" marL="9144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34" charset="0"/>
                <a:ea typeface="Arial" pitchFamily="34" charset="0"/>
                <a:sym typeface="Arial" pitchFamily="34" charset="0"/>
              </a:defRPr>
            </a:lvl3pPr>
            <a:lvl4pPr algn="l" eaLnBrk="1" fontAlgn="base" hangingPunct="1" indent="0" latinLnBrk="1" marL="13716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34" charset="0"/>
                <a:ea typeface="Arial" pitchFamily="34" charset="0"/>
                <a:sym typeface="Arial" pitchFamily="34" charset="0"/>
              </a:defRPr>
            </a:lvl4pPr>
            <a:lvl5pPr algn="l" eaLnBrk="1" fontAlgn="base" hangingPunct="1" indent="0" latinLnBrk="1" marL="18288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34" charset="0"/>
                <a:ea typeface="Arial" pitchFamily="34" charset="0"/>
                <a:sym typeface="Arial" pitchFamily="34" charset="0"/>
              </a:defRPr>
            </a:lvl5pPr>
          </a:lstStyle>
          <a:p>
            <a:pPr algn="ctr" eaLnBrk="1" hangingPunct="1" latinLnBrk="1" lvl="0"/>
            <a:endParaRPr altLang="en-US" sz="140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Two Content"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5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048666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48667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48668" name="Date Placeholder 1048577"/>
          <p:cNvSpPr>
            <a:spLocks noGrp="1"/>
          </p:cNvSpPr>
          <p:nvPr>
            <p:ph type="dt" sz="half" idx="2"/>
          </p:nvPr>
        </p:nvSpPr>
        <p:spPr>
          <a:xfrm>
            <a:off x="457200" y="6245225"/>
            <a:ext cx="2133600" cy="476250"/>
          </a:xfrm>
          <a:prstGeom prst="rect"/>
          <a:noFill/>
          <a:ln>
            <a:noFill/>
          </a:ln>
        </p:spPr>
        <p:txBody>
          <a:bodyPr bIns="45720" lIns="91440" rIns="91440" tIns="45720"/>
          <a:lstStyle>
            <a:lvl1pPr algn="l" eaLnBrk="1" fontAlgn="base" hangingPunct="1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34" charset="0"/>
                <a:ea typeface="Arial" pitchFamily="34" charset="0"/>
                <a:sym typeface="Arial" pitchFamily="34" charset="0"/>
              </a:defRPr>
            </a:lvl1pPr>
            <a:lvl2pPr algn="l" eaLnBrk="1" fontAlgn="base" hangingPunct="1" indent="0" latinLnBrk="1" marL="4572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34" charset="0"/>
                <a:ea typeface="Arial" pitchFamily="34" charset="0"/>
                <a:sym typeface="Arial" pitchFamily="34" charset="0"/>
              </a:defRPr>
            </a:lvl2pPr>
            <a:lvl3pPr algn="l" eaLnBrk="1" fontAlgn="base" hangingPunct="1" indent="0" latinLnBrk="1" marL="9144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34" charset="0"/>
                <a:ea typeface="Arial" pitchFamily="34" charset="0"/>
                <a:sym typeface="Arial" pitchFamily="34" charset="0"/>
              </a:defRPr>
            </a:lvl3pPr>
            <a:lvl4pPr algn="l" eaLnBrk="1" fontAlgn="base" hangingPunct="1" indent="0" latinLnBrk="1" marL="13716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34" charset="0"/>
                <a:ea typeface="Arial" pitchFamily="34" charset="0"/>
                <a:sym typeface="Arial" pitchFamily="34" charset="0"/>
              </a:defRPr>
            </a:lvl4pPr>
            <a:lvl5pPr algn="l" eaLnBrk="1" fontAlgn="base" hangingPunct="1" indent="0" latinLnBrk="1" marL="18288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34" charset="0"/>
                <a:ea typeface="Arial" pitchFamily="34" charset="0"/>
                <a:sym typeface="Arial" pitchFamily="34" charset="0"/>
              </a:defRPr>
            </a:lvl5pPr>
          </a:lstStyle>
          <a:p>
            <a:pPr eaLnBrk="1" hangingPunct="1" latinLnBrk="1" lvl="0"/>
            <a:endParaRPr altLang="en-US" sz="1400" lang="en-US"/>
          </a:p>
        </p:txBody>
      </p:sp>
      <p:sp>
        <p:nvSpPr>
          <p:cNvPr id="1048669" name="Slide Number Placeholder 1048579"/>
          <p:cNvSpPr>
            <a:spLocks noGrp="1"/>
          </p:cNvSpPr>
          <p:nvPr>
            <p:ph type="sldNum" sz="quarter" idx="4"/>
          </p:nvPr>
        </p:nvSpPr>
        <p:spPr>
          <a:xfrm>
            <a:off x="6553200" y="6245225"/>
            <a:ext cx="2133600" cy="476250"/>
          </a:xfrm>
          <a:prstGeom prst="rect"/>
          <a:noFill/>
          <a:ln>
            <a:noFill/>
          </a:ln>
        </p:spPr>
        <p:txBody>
          <a:bodyPr bIns="45720" lIns="91440" rIns="91440" tIns="45720"/>
          <a:lstStyle>
            <a:lvl1pPr algn="l" eaLnBrk="1" fontAlgn="base" hangingPunct="1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34" charset="0"/>
                <a:ea typeface="Arial" pitchFamily="34" charset="0"/>
                <a:sym typeface="Arial" pitchFamily="34" charset="0"/>
              </a:defRPr>
            </a:lvl1pPr>
            <a:lvl2pPr algn="l" eaLnBrk="1" fontAlgn="base" hangingPunct="1" indent="0" latinLnBrk="1" marL="4572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34" charset="0"/>
                <a:ea typeface="Arial" pitchFamily="34" charset="0"/>
                <a:sym typeface="Arial" pitchFamily="34" charset="0"/>
              </a:defRPr>
            </a:lvl2pPr>
            <a:lvl3pPr algn="l" eaLnBrk="1" fontAlgn="base" hangingPunct="1" indent="0" latinLnBrk="1" marL="9144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34" charset="0"/>
                <a:ea typeface="Arial" pitchFamily="34" charset="0"/>
                <a:sym typeface="Arial" pitchFamily="34" charset="0"/>
              </a:defRPr>
            </a:lvl3pPr>
            <a:lvl4pPr algn="l" eaLnBrk="1" fontAlgn="base" hangingPunct="1" indent="0" latinLnBrk="1" marL="13716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34" charset="0"/>
                <a:ea typeface="Arial" pitchFamily="34" charset="0"/>
                <a:sym typeface="Arial" pitchFamily="34" charset="0"/>
              </a:defRPr>
            </a:lvl4pPr>
            <a:lvl5pPr algn="l" eaLnBrk="1" fontAlgn="base" hangingPunct="1" indent="0" latinLnBrk="1" marL="18288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34" charset="0"/>
                <a:ea typeface="Arial" pitchFamily="34" charset="0"/>
                <a:sym typeface="Arial" pitchFamily="34" charset="0"/>
              </a:defRPr>
            </a:lvl5pPr>
          </a:lstStyle>
          <a:p>
            <a:pPr algn="r" eaLnBrk="1" hangingPunct="1" latinLnBrk="1" lvl="0"/>
            <a:fld id="{566ABCEB-ACFC-4714-9973-3DA970169C29}" type="slidenum">
              <a:rPr altLang="en-US" sz="1400" lang="en-US"/>
              <a:pPr algn="r" eaLnBrk="1" hangingPunct="1" latinLnBrk="1" lvl="0"/>
              <a:t>‹#›</a:t>
            </a:fld>
            <a:endParaRPr altLang="en-US" sz="1400" lang="en-US"/>
          </a:p>
        </p:txBody>
      </p:sp>
      <p:sp>
        <p:nvSpPr>
          <p:cNvPr id="1048670" name="Footer Placeholder 1048578"/>
          <p:cNvSpPr>
            <a:spLocks noGrp="1"/>
          </p:cNvSpPr>
          <p:nvPr>
            <p:ph type="ftr" sz="quarter" idx="3"/>
          </p:nvPr>
        </p:nvSpPr>
        <p:spPr>
          <a:xfrm>
            <a:off x="3124200" y="6245225"/>
            <a:ext cx="2895600" cy="476250"/>
          </a:xfrm>
          <a:prstGeom prst="rect"/>
          <a:noFill/>
          <a:ln>
            <a:noFill/>
          </a:ln>
        </p:spPr>
        <p:txBody>
          <a:bodyPr bIns="45720" lIns="91440" rIns="91440" tIns="45720"/>
          <a:lstStyle>
            <a:lvl1pPr algn="l" eaLnBrk="1" fontAlgn="base" hangingPunct="1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34" charset="0"/>
                <a:ea typeface="Arial" pitchFamily="34" charset="0"/>
                <a:sym typeface="Arial" pitchFamily="34" charset="0"/>
              </a:defRPr>
            </a:lvl1pPr>
            <a:lvl2pPr algn="l" eaLnBrk="1" fontAlgn="base" hangingPunct="1" indent="0" latinLnBrk="1" marL="4572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34" charset="0"/>
                <a:ea typeface="Arial" pitchFamily="34" charset="0"/>
                <a:sym typeface="Arial" pitchFamily="34" charset="0"/>
              </a:defRPr>
            </a:lvl2pPr>
            <a:lvl3pPr algn="l" eaLnBrk="1" fontAlgn="base" hangingPunct="1" indent="0" latinLnBrk="1" marL="9144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34" charset="0"/>
                <a:ea typeface="Arial" pitchFamily="34" charset="0"/>
                <a:sym typeface="Arial" pitchFamily="34" charset="0"/>
              </a:defRPr>
            </a:lvl3pPr>
            <a:lvl4pPr algn="l" eaLnBrk="1" fontAlgn="base" hangingPunct="1" indent="0" latinLnBrk="1" marL="13716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34" charset="0"/>
                <a:ea typeface="Arial" pitchFamily="34" charset="0"/>
                <a:sym typeface="Arial" pitchFamily="34" charset="0"/>
              </a:defRPr>
            </a:lvl4pPr>
            <a:lvl5pPr algn="l" eaLnBrk="1" fontAlgn="base" hangingPunct="1" indent="0" latinLnBrk="1" marL="18288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34" charset="0"/>
                <a:ea typeface="Arial" pitchFamily="34" charset="0"/>
                <a:sym typeface="Arial" pitchFamily="34" charset="0"/>
              </a:defRPr>
            </a:lvl5pPr>
          </a:lstStyle>
          <a:p>
            <a:pPr algn="ctr" eaLnBrk="1" hangingPunct="1" latinLnBrk="1" lvl="0"/>
            <a:endParaRPr altLang="en-US" sz="140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Comparison">
    <p:spTree>
      <p:nvGrpSpPr>
        <p:cNvPr id="6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1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048672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48673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48674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48675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48676" name="Date Placeholder 1048577"/>
          <p:cNvSpPr>
            <a:spLocks noGrp="1"/>
          </p:cNvSpPr>
          <p:nvPr>
            <p:ph type="dt" sz="half" idx="2"/>
          </p:nvPr>
        </p:nvSpPr>
        <p:spPr>
          <a:xfrm>
            <a:off x="457200" y="6245225"/>
            <a:ext cx="2133600" cy="476250"/>
          </a:xfrm>
          <a:prstGeom prst="rect"/>
          <a:noFill/>
          <a:ln>
            <a:noFill/>
          </a:ln>
        </p:spPr>
        <p:txBody>
          <a:bodyPr bIns="45720" lIns="91440" rIns="91440" tIns="45720"/>
          <a:lstStyle>
            <a:lvl1pPr algn="l" eaLnBrk="1" fontAlgn="base" hangingPunct="1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34" charset="0"/>
                <a:ea typeface="Arial" pitchFamily="34" charset="0"/>
                <a:sym typeface="Arial" pitchFamily="34" charset="0"/>
              </a:defRPr>
            </a:lvl1pPr>
            <a:lvl2pPr algn="l" eaLnBrk="1" fontAlgn="base" hangingPunct="1" indent="0" latinLnBrk="1" marL="4572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34" charset="0"/>
                <a:ea typeface="Arial" pitchFamily="34" charset="0"/>
                <a:sym typeface="Arial" pitchFamily="34" charset="0"/>
              </a:defRPr>
            </a:lvl2pPr>
            <a:lvl3pPr algn="l" eaLnBrk="1" fontAlgn="base" hangingPunct="1" indent="0" latinLnBrk="1" marL="9144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34" charset="0"/>
                <a:ea typeface="Arial" pitchFamily="34" charset="0"/>
                <a:sym typeface="Arial" pitchFamily="34" charset="0"/>
              </a:defRPr>
            </a:lvl3pPr>
            <a:lvl4pPr algn="l" eaLnBrk="1" fontAlgn="base" hangingPunct="1" indent="0" latinLnBrk="1" marL="13716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34" charset="0"/>
                <a:ea typeface="Arial" pitchFamily="34" charset="0"/>
                <a:sym typeface="Arial" pitchFamily="34" charset="0"/>
              </a:defRPr>
            </a:lvl4pPr>
            <a:lvl5pPr algn="l" eaLnBrk="1" fontAlgn="base" hangingPunct="1" indent="0" latinLnBrk="1" marL="18288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34" charset="0"/>
                <a:ea typeface="Arial" pitchFamily="34" charset="0"/>
                <a:sym typeface="Arial" pitchFamily="34" charset="0"/>
              </a:defRPr>
            </a:lvl5pPr>
          </a:lstStyle>
          <a:p>
            <a:pPr eaLnBrk="1" hangingPunct="1" latinLnBrk="1" lvl="0"/>
            <a:endParaRPr altLang="en-US" sz="1400" lang="en-US"/>
          </a:p>
        </p:txBody>
      </p:sp>
      <p:sp>
        <p:nvSpPr>
          <p:cNvPr id="1048677" name="Slide Number Placeholder 1048579"/>
          <p:cNvSpPr>
            <a:spLocks noGrp="1"/>
          </p:cNvSpPr>
          <p:nvPr>
            <p:ph type="sldNum" sz="quarter" idx="4"/>
          </p:nvPr>
        </p:nvSpPr>
        <p:spPr>
          <a:xfrm>
            <a:off x="6553200" y="6245225"/>
            <a:ext cx="2133600" cy="476250"/>
          </a:xfrm>
          <a:prstGeom prst="rect"/>
          <a:noFill/>
          <a:ln>
            <a:noFill/>
          </a:ln>
        </p:spPr>
        <p:txBody>
          <a:bodyPr bIns="45720" lIns="91440" rIns="91440" tIns="45720"/>
          <a:lstStyle>
            <a:lvl1pPr algn="l" eaLnBrk="1" fontAlgn="base" hangingPunct="1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34" charset="0"/>
                <a:ea typeface="Arial" pitchFamily="34" charset="0"/>
                <a:sym typeface="Arial" pitchFamily="34" charset="0"/>
              </a:defRPr>
            </a:lvl1pPr>
            <a:lvl2pPr algn="l" eaLnBrk="1" fontAlgn="base" hangingPunct="1" indent="0" latinLnBrk="1" marL="4572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34" charset="0"/>
                <a:ea typeface="Arial" pitchFamily="34" charset="0"/>
                <a:sym typeface="Arial" pitchFamily="34" charset="0"/>
              </a:defRPr>
            </a:lvl2pPr>
            <a:lvl3pPr algn="l" eaLnBrk="1" fontAlgn="base" hangingPunct="1" indent="0" latinLnBrk="1" marL="9144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34" charset="0"/>
                <a:ea typeface="Arial" pitchFamily="34" charset="0"/>
                <a:sym typeface="Arial" pitchFamily="34" charset="0"/>
              </a:defRPr>
            </a:lvl3pPr>
            <a:lvl4pPr algn="l" eaLnBrk="1" fontAlgn="base" hangingPunct="1" indent="0" latinLnBrk="1" marL="13716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34" charset="0"/>
                <a:ea typeface="Arial" pitchFamily="34" charset="0"/>
                <a:sym typeface="Arial" pitchFamily="34" charset="0"/>
              </a:defRPr>
            </a:lvl4pPr>
            <a:lvl5pPr algn="l" eaLnBrk="1" fontAlgn="base" hangingPunct="1" indent="0" latinLnBrk="1" marL="18288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34" charset="0"/>
                <a:ea typeface="Arial" pitchFamily="34" charset="0"/>
                <a:sym typeface="Arial" pitchFamily="34" charset="0"/>
              </a:defRPr>
            </a:lvl5pPr>
          </a:lstStyle>
          <a:p>
            <a:pPr algn="r" eaLnBrk="1" hangingPunct="1" latinLnBrk="1" lvl="0"/>
            <a:fld id="{566ABCEB-ACFC-4714-9973-3DA970169C29}" type="slidenum">
              <a:rPr altLang="en-US" sz="1400" lang="en-US"/>
              <a:pPr algn="r" eaLnBrk="1" hangingPunct="1" latinLnBrk="1" lvl="0"/>
              <a:t>‹#›</a:t>
            </a:fld>
            <a:endParaRPr altLang="en-US" sz="1400" lang="en-US"/>
          </a:p>
        </p:txBody>
      </p:sp>
      <p:sp>
        <p:nvSpPr>
          <p:cNvPr id="1048678" name="Footer Placeholder 1048578"/>
          <p:cNvSpPr>
            <a:spLocks noGrp="1"/>
          </p:cNvSpPr>
          <p:nvPr>
            <p:ph type="ftr" sz="quarter" idx="3"/>
          </p:nvPr>
        </p:nvSpPr>
        <p:spPr>
          <a:xfrm>
            <a:off x="3124200" y="6245225"/>
            <a:ext cx="2895600" cy="476250"/>
          </a:xfrm>
          <a:prstGeom prst="rect"/>
          <a:noFill/>
          <a:ln>
            <a:noFill/>
          </a:ln>
        </p:spPr>
        <p:txBody>
          <a:bodyPr bIns="45720" lIns="91440" rIns="91440" tIns="45720"/>
          <a:lstStyle>
            <a:lvl1pPr algn="l" eaLnBrk="1" fontAlgn="base" hangingPunct="1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34" charset="0"/>
                <a:ea typeface="Arial" pitchFamily="34" charset="0"/>
                <a:sym typeface="Arial" pitchFamily="34" charset="0"/>
              </a:defRPr>
            </a:lvl1pPr>
            <a:lvl2pPr algn="l" eaLnBrk="1" fontAlgn="base" hangingPunct="1" indent="0" latinLnBrk="1" marL="4572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34" charset="0"/>
                <a:ea typeface="Arial" pitchFamily="34" charset="0"/>
                <a:sym typeface="Arial" pitchFamily="34" charset="0"/>
              </a:defRPr>
            </a:lvl2pPr>
            <a:lvl3pPr algn="l" eaLnBrk="1" fontAlgn="base" hangingPunct="1" indent="0" latinLnBrk="1" marL="9144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34" charset="0"/>
                <a:ea typeface="Arial" pitchFamily="34" charset="0"/>
                <a:sym typeface="Arial" pitchFamily="34" charset="0"/>
              </a:defRPr>
            </a:lvl3pPr>
            <a:lvl4pPr algn="l" eaLnBrk="1" fontAlgn="base" hangingPunct="1" indent="0" latinLnBrk="1" marL="13716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34" charset="0"/>
                <a:ea typeface="Arial" pitchFamily="34" charset="0"/>
                <a:sym typeface="Arial" pitchFamily="34" charset="0"/>
              </a:defRPr>
            </a:lvl4pPr>
            <a:lvl5pPr algn="l" eaLnBrk="1" fontAlgn="base" hangingPunct="1" indent="0" latinLnBrk="1" marL="18288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34" charset="0"/>
                <a:ea typeface="Arial" pitchFamily="34" charset="0"/>
                <a:sym typeface="Arial" pitchFamily="34" charset="0"/>
              </a:defRPr>
            </a:lvl5pPr>
          </a:lstStyle>
          <a:p>
            <a:pPr algn="ctr" eaLnBrk="1" hangingPunct="1" latinLnBrk="1" lvl="0"/>
            <a:endParaRPr altLang="en-US" sz="140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Title Only">
    <p:spTree>
      <p:nvGrpSpPr>
        <p:cNvPr id="6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0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048641" name="Date Placeholder 1048577"/>
          <p:cNvSpPr>
            <a:spLocks noGrp="1"/>
          </p:cNvSpPr>
          <p:nvPr>
            <p:ph type="dt" sz="half" idx="2"/>
          </p:nvPr>
        </p:nvSpPr>
        <p:spPr>
          <a:xfrm>
            <a:off x="457200" y="6245225"/>
            <a:ext cx="2133600" cy="476250"/>
          </a:xfrm>
          <a:prstGeom prst="rect"/>
          <a:noFill/>
          <a:ln>
            <a:noFill/>
          </a:ln>
        </p:spPr>
        <p:txBody>
          <a:bodyPr bIns="45720" lIns="91440" rIns="91440" tIns="45720"/>
          <a:lstStyle>
            <a:lvl1pPr algn="l" eaLnBrk="1" fontAlgn="base" hangingPunct="1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34" charset="0"/>
                <a:ea typeface="Arial" pitchFamily="34" charset="0"/>
                <a:sym typeface="Arial" pitchFamily="34" charset="0"/>
              </a:defRPr>
            </a:lvl1pPr>
            <a:lvl2pPr algn="l" eaLnBrk="1" fontAlgn="base" hangingPunct="1" indent="0" latinLnBrk="1" marL="4572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34" charset="0"/>
                <a:ea typeface="Arial" pitchFamily="34" charset="0"/>
                <a:sym typeface="Arial" pitchFamily="34" charset="0"/>
              </a:defRPr>
            </a:lvl2pPr>
            <a:lvl3pPr algn="l" eaLnBrk="1" fontAlgn="base" hangingPunct="1" indent="0" latinLnBrk="1" marL="9144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34" charset="0"/>
                <a:ea typeface="Arial" pitchFamily="34" charset="0"/>
                <a:sym typeface="Arial" pitchFamily="34" charset="0"/>
              </a:defRPr>
            </a:lvl3pPr>
            <a:lvl4pPr algn="l" eaLnBrk="1" fontAlgn="base" hangingPunct="1" indent="0" latinLnBrk="1" marL="13716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34" charset="0"/>
                <a:ea typeface="Arial" pitchFamily="34" charset="0"/>
                <a:sym typeface="Arial" pitchFamily="34" charset="0"/>
              </a:defRPr>
            </a:lvl4pPr>
            <a:lvl5pPr algn="l" eaLnBrk="1" fontAlgn="base" hangingPunct="1" indent="0" latinLnBrk="1" marL="18288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34" charset="0"/>
                <a:ea typeface="Arial" pitchFamily="34" charset="0"/>
                <a:sym typeface="Arial" pitchFamily="34" charset="0"/>
              </a:defRPr>
            </a:lvl5pPr>
          </a:lstStyle>
          <a:p>
            <a:pPr eaLnBrk="1" hangingPunct="1" latinLnBrk="1" lvl="0"/>
            <a:endParaRPr altLang="en-US" sz="1400" lang="en-US"/>
          </a:p>
        </p:txBody>
      </p:sp>
      <p:sp>
        <p:nvSpPr>
          <p:cNvPr id="1048642" name="Slide Number Placeholder 1048579"/>
          <p:cNvSpPr>
            <a:spLocks noGrp="1"/>
          </p:cNvSpPr>
          <p:nvPr>
            <p:ph type="sldNum" sz="quarter" idx="4"/>
          </p:nvPr>
        </p:nvSpPr>
        <p:spPr>
          <a:xfrm>
            <a:off x="6553200" y="6245225"/>
            <a:ext cx="2133600" cy="476250"/>
          </a:xfrm>
          <a:prstGeom prst="rect"/>
          <a:noFill/>
          <a:ln>
            <a:noFill/>
          </a:ln>
        </p:spPr>
        <p:txBody>
          <a:bodyPr bIns="45720" lIns="91440" rIns="91440" tIns="45720"/>
          <a:lstStyle>
            <a:lvl1pPr algn="l" eaLnBrk="1" fontAlgn="base" hangingPunct="1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34" charset="0"/>
                <a:ea typeface="Arial" pitchFamily="34" charset="0"/>
                <a:sym typeface="Arial" pitchFamily="34" charset="0"/>
              </a:defRPr>
            </a:lvl1pPr>
            <a:lvl2pPr algn="l" eaLnBrk="1" fontAlgn="base" hangingPunct="1" indent="0" latinLnBrk="1" marL="4572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34" charset="0"/>
                <a:ea typeface="Arial" pitchFamily="34" charset="0"/>
                <a:sym typeface="Arial" pitchFamily="34" charset="0"/>
              </a:defRPr>
            </a:lvl2pPr>
            <a:lvl3pPr algn="l" eaLnBrk="1" fontAlgn="base" hangingPunct="1" indent="0" latinLnBrk="1" marL="9144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34" charset="0"/>
                <a:ea typeface="Arial" pitchFamily="34" charset="0"/>
                <a:sym typeface="Arial" pitchFamily="34" charset="0"/>
              </a:defRPr>
            </a:lvl3pPr>
            <a:lvl4pPr algn="l" eaLnBrk="1" fontAlgn="base" hangingPunct="1" indent="0" latinLnBrk="1" marL="13716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34" charset="0"/>
                <a:ea typeface="Arial" pitchFamily="34" charset="0"/>
                <a:sym typeface="Arial" pitchFamily="34" charset="0"/>
              </a:defRPr>
            </a:lvl4pPr>
            <a:lvl5pPr algn="l" eaLnBrk="1" fontAlgn="base" hangingPunct="1" indent="0" latinLnBrk="1" marL="18288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34" charset="0"/>
                <a:ea typeface="Arial" pitchFamily="34" charset="0"/>
                <a:sym typeface="Arial" pitchFamily="34" charset="0"/>
              </a:defRPr>
            </a:lvl5pPr>
          </a:lstStyle>
          <a:p>
            <a:pPr algn="r" eaLnBrk="1" hangingPunct="1" latinLnBrk="1" lvl="0"/>
            <a:fld id="{566ABCEB-ACFC-4714-9973-3DA970169C29}" type="slidenum">
              <a:rPr altLang="en-US" sz="1400" lang="en-US"/>
              <a:pPr algn="r" eaLnBrk="1" hangingPunct="1" latinLnBrk="1" lvl="0"/>
              <a:t>‹#›</a:t>
            </a:fld>
            <a:endParaRPr altLang="en-US" sz="1400" lang="en-US"/>
          </a:p>
        </p:txBody>
      </p:sp>
      <p:sp>
        <p:nvSpPr>
          <p:cNvPr id="1048643" name="Footer Placeholder 1048578"/>
          <p:cNvSpPr>
            <a:spLocks noGrp="1"/>
          </p:cNvSpPr>
          <p:nvPr>
            <p:ph type="ftr" sz="quarter" idx="3"/>
          </p:nvPr>
        </p:nvSpPr>
        <p:spPr>
          <a:xfrm>
            <a:off x="3124200" y="6245225"/>
            <a:ext cx="2895600" cy="476250"/>
          </a:xfrm>
          <a:prstGeom prst="rect"/>
          <a:noFill/>
          <a:ln>
            <a:noFill/>
          </a:ln>
        </p:spPr>
        <p:txBody>
          <a:bodyPr bIns="45720" lIns="91440" rIns="91440" tIns="45720"/>
          <a:lstStyle>
            <a:lvl1pPr algn="l" eaLnBrk="1" fontAlgn="base" hangingPunct="1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34" charset="0"/>
                <a:ea typeface="Arial" pitchFamily="34" charset="0"/>
                <a:sym typeface="Arial" pitchFamily="34" charset="0"/>
              </a:defRPr>
            </a:lvl1pPr>
            <a:lvl2pPr algn="l" eaLnBrk="1" fontAlgn="base" hangingPunct="1" indent="0" latinLnBrk="1" marL="4572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34" charset="0"/>
                <a:ea typeface="Arial" pitchFamily="34" charset="0"/>
                <a:sym typeface="Arial" pitchFamily="34" charset="0"/>
              </a:defRPr>
            </a:lvl2pPr>
            <a:lvl3pPr algn="l" eaLnBrk="1" fontAlgn="base" hangingPunct="1" indent="0" latinLnBrk="1" marL="9144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34" charset="0"/>
                <a:ea typeface="Arial" pitchFamily="34" charset="0"/>
                <a:sym typeface="Arial" pitchFamily="34" charset="0"/>
              </a:defRPr>
            </a:lvl3pPr>
            <a:lvl4pPr algn="l" eaLnBrk="1" fontAlgn="base" hangingPunct="1" indent="0" latinLnBrk="1" marL="13716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34" charset="0"/>
                <a:ea typeface="Arial" pitchFamily="34" charset="0"/>
                <a:sym typeface="Arial" pitchFamily="34" charset="0"/>
              </a:defRPr>
            </a:lvl4pPr>
            <a:lvl5pPr algn="l" eaLnBrk="1" fontAlgn="base" hangingPunct="1" indent="0" latinLnBrk="1" marL="18288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34" charset="0"/>
                <a:ea typeface="Arial" pitchFamily="34" charset="0"/>
                <a:sym typeface="Arial" pitchFamily="34" charset="0"/>
              </a:defRPr>
            </a:lvl5pPr>
          </a:lstStyle>
          <a:p>
            <a:pPr algn="ctr" eaLnBrk="1" hangingPunct="1" latinLnBrk="1" lvl="0"/>
            <a:endParaRPr altLang="en-US" sz="140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Blank">
    <p:spTree>
      <p:nvGrpSpPr>
        <p:cNvPr id="6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9" name="Date Placeholder 1048577"/>
          <p:cNvSpPr>
            <a:spLocks noGrp="1"/>
          </p:cNvSpPr>
          <p:nvPr>
            <p:ph type="dt" sz="half" idx="2"/>
          </p:nvPr>
        </p:nvSpPr>
        <p:spPr>
          <a:xfrm>
            <a:off x="457200" y="6245225"/>
            <a:ext cx="2133600" cy="476250"/>
          </a:xfrm>
          <a:prstGeom prst="rect"/>
          <a:noFill/>
          <a:ln>
            <a:noFill/>
          </a:ln>
        </p:spPr>
        <p:txBody>
          <a:bodyPr bIns="45720" lIns="91440" rIns="91440" tIns="45720"/>
          <a:lstStyle>
            <a:lvl1pPr algn="l" eaLnBrk="1" fontAlgn="base" hangingPunct="1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34" charset="0"/>
                <a:ea typeface="Arial" pitchFamily="34" charset="0"/>
                <a:sym typeface="Arial" pitchFamily="34" charset="0"/>
              </a:defRPr>
            </a:lvl1pPr>
            <a:lvl2pPr algn="l" eaLnBrk="1" fontAlgn="base" hangingPunct="1" indent="0" latinLnBrk="1" marL="4572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34" charset="0"/>
                <a:ea typeface="Arial" pitchFamily="34" charset="0"/>
                <a:sym typeface="Arial" pitchFamily="34" charset="0"/>
              </a:defRPr>
            </a:lvl2pPr>
            <a:lvl3pPr algn="l" eaLnBrk="1" fontAlgn="base" hangingPunct="1" indent="0" latinLnBrk="1" marL="9144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34" charset="0"/>
                <a:ea typeface="Arial" pitchFamily="34" charset="0"/>
                <a:sym typeface="Arial" pitchFamily="34" charset="0"/>
              </a:defRPr>
            </a:lvl3pPr>
            <a:lvl4pPr algn="l" eaLnBrk="1" fontAlgn="base" hangingPunct="1" indent="0" latinLnBrk="1" marL="13716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34" charset="0"/>
                <a:ea typeface="Arial" pitchFamily="34" charset="0"/>
                <a:sym typeface="Arial" pitchFamily="34" charset="0"/>
              </a:defRPr>
            </a:lvl4pPr>
            <a:lvl5pPr algn="l" eaLnBrk="1" fontAlgn="base" hangingPunct="1" indent="0" latinLnBrk="1" marL="18288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34" charset="0"/>
                <a:ea typeface="Arial" pitchFamily="34" charset="0"/>
                <a:sym typeface="Arial" pitchFamily="34" charset="0"/>
              </a:defRPr>
            </a:lvl5pPr>
          </a:lstStyle>
          <a:p>
            <a:pPr eaLnBrk="1" hangingPunct="1" latinLnBrk="1" lvl="0"/>
            <a:endParaRPr altLang="en-US" sz="1400" lang="en-US"/>
          </a:p>
        </p:txBody>
      </p:sp>
      <p:sp>
        <p:nvSpPr>
          <p:cNvPr id="1048680" name="Slide Number Placeholder 1048579"/>
          <p:cNvSpPr>
            <a:spLocks noGrp="1"/>
          </p:cNvSpPr>
          <p:nvPr>
            <p:ph type="sldNum" sz="quarter" idx="4"/>
          </p:nvPr>
        </p:nvSpPr>
        <p:spPr>
          <a:xfrm>
            <a:off x="6553200" y="6245225"/>
            <a:ext cx="2133600" cy="476250"/>
          </a:xfrm>
          <a:prstGeom prst="rect"/>
          <a:noFill/>
          <a:ln>
            <a:noFill/>
          </a:ln>
        </p:spPr>
        <p:txBody>
          <a:bodyPr bIns="45720" lIns="91440" rIns="91440" tIns="45720"/>
          <a:lstStyle>
            <a:lvl1pPr algn="l" eaLnBrk="1" fontAlgn="base" hangingPunct="1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34" charset="0"/>
                <a:ea typeface="Arial" pitchFamily="34" charset="0"/>
                <a:sym typeface="Arial" pitchFamily="34" charset="0"/>
              </a:defRPr>
            </a:lvl1pPr>
            <a:lvl2pPr algn="l" eaLnBrk="1" fontAlgn="base" hangingPunct="1" indent="0" latinLnBrk="1" marL="4572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34" charset="0"/>
                <a:ea typeface="Arial" pitchFamily="34" charset="0"/>
                <a:sym typeface="Arial" pitchFamily="34" charset="0"/>
              </a:defRPr>
            </a:lvl2pPr>
            <a:lvl3pPr algn="l" eaLnBrk="1" fontAlgn="base" hangingPunct="1" indent="0" latinLnBrk="1" marL="9144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34" charset="0"/>
                <a:ea typeface="Arial" pitchFamily="34" charset="0"/>
                <a:sym typeface="Arial" pitchFamily="34" charset="0"/>
              </a:defRPr>
            </a:lvl3pPr>
            <a:lvl4pPr algn="l" eaLnBrk="1" fontAlgn="base" hangingPunct="1" indent="0" latinLnBrk="1" marL="13716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34" charset="0"/>
                <a:ea typeface="Arial" pitchFamily="34" charset="0"/>
                <a:sym typeface="Arial" pitchFamily="34" charset="0"/>
              </a:defRPr>
            </a:lvl4pPr>
            <a:lvl5pPr algn="l" eaLnBrk="1" fontAlgn="base" hangingPunct="1" indent="0" latinLnBrk="1" marL="18288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34" charset="0"/>
                <a:ea typeface="Arial" pitchFamily="34" charset="0"/>
                <a:sym typeface="Arial" pitchFamily="34" charset="0"/>
              </a:defRPr>
            </a:lvl5pPr>
          </a:lstStyle>
          <a:p>
            <a:pPr algn="r" eaLnBrk="1" hangingPunct="1" latinLnBrk="1" lvl="0"/>
            <a:fld id="{566ABCEB-ACFC-4714-9973-3DA970169C29}" type="slidenum">
              <a:rPr altLang="en-US" sz="1400" lang="en-US"/>
              <a:pPr algn="r" eaLnBrk="1" hangingPunct="1" latinLnBrk="1" lvl="0"/>
              <a:t>‹#›</a:t>
            </a:fld>
            <a:endParaRPr altLang="en-US" sz="1400" lang="en-US"/>
          </a:p>
        </p:txBody>
      </p:sp>
      <p:sp>
        <p:nvSpPr>
          <p:cNvPr id="1048681" name="Footer Placeholder 1048578"/>
          <p:cNvSpPr>
            <a:spLocks noGrp="1"/>
          </p:cNvSpPr>
          <p:nvPr>
            <p:ph type="ftr" sz="quarter" idx="3"/>
          </p:nvPr>
        </p:nvSpPr>
        <p:spPr>
          <a:xfrm>
            <a:off x="3124200" y="6245225"/>
            <a:ext cx="2895600" cy="476250"/>
          </a:xfrm>
          <a:prstGeom prst="rect"/>
          <a:noFill/>
          <a:ln>
            <a:noFill/>
          </a:ln>
        </p:spPr>
        <p:txBody>
          <a:bodyPr bIns="45720" lIns="91440" rIns="91440" tIns="45720"/>
          <a:lstStyle>
            <a:lvl1pPr algn="l" eaLnBrk="1" fontAlgn="base" hangingPunct="1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34" charset="0"/>
                <a:ea typeface="Arial" pitchFamily="34" charset="0"/>
                <a:sym typeface="Arial" pitchFamily="34" charset="0"/>
              </a:defRPr>
            </a:lvl1pPr>
            <a:lvl2pPr algn="l" eaLnBrk="1" fontAlgn="base" hangingPunct="1" indent="0" latinLnBrk="1" marL="4572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34" charset="0"/>
                <a:ea typeface="Arial" pitchFamily="34" charset="0"/>
                <a:sym typeface="Arial" pitchFamily="34" charset="0"/>
              </a:defRPr>
            </a:lvl2pPr>
            <a:lvl3pPr algn="l" eaLnBrk="1" fontAlgn="base" hangingPunct="1" indent="0" latinLnBrk="1" marL="9144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34" charset="0"/>
                <a:ea typeface="Arial" pitchFamily="34" charset="0"/>
                <a:sym typeface="Arial" pitchFamily="34" charset="0"/>
              </a:defRPr>
            </a:lvl3pPr>
            <a:lvl4pPr algn="l" eaLnBrk="1" fontAlgn="base" hangingPunct="1" indent="0" latinLnBrk="1" marL="13716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34" charset="0"/>
                <a:ea typeface="Arial" pitchFamily="34" charset="0"/>
                <a:sym typeface="Arial" pitchFamily="34" charset="0"/>
              </a:defRPr>
            </a:lvl4pPr>
            <a:lvl5pPr algn="l" eaLnBrk="1" fontAlgn="base" hangingPunct="1" indent="0" latinLnBrk="1" marL="18288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34" charset="0"/>
                <a:ea typeface="Arial" pitchFamily="34" charset="0"/>
                <a:sym typeface="Arial" pitchFamily="34" charset="0"/>
              </a:defRPr>
            </a:lvl5pPr>
          </a:lstStyle>
          <a:p>
            <a:pPr algn="ctr" eaLnBrk="1" hangingPunct="1" latinLnBrk="1" lvl="0"/>
            <a:endParaRPr altLang="en-US" sz="140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Content with Caption">
    <p:spTree>
      <p:nvGrpSpPr>
        <p:cNvPr id="6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04868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4868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48685" name="Date Placeholder 1048577"/>
          <p:cNvSpPr>
            <a:spLocks noGrp="1"/>
          </p:cNvSpPr>
          <p:nvPr>
            <p:ph type="dt" sz="half" idx="2"/>
          </p:nvPr>
        </p:nvSpPr>
        <p:spPr>
          <a:xfrm>
            <a:off x="457200" y="6245225"/>
            <a:ext cx="2133600" cy="476250"/>
          </a:xfrm>
          <a:prstGeom prst="rect"/>
          <a:noFill/>
          <a:ln>
            <a:noFill/>
          </a:ln>
        </p:spPr>
        <p:txBody>
          <a:bodyPr bIns="45720" lIns="91440" rIns="91440" tIns="45720"/>
          <a:lstStyle>
            <a:lvl1pPr algn="l" eaLnBrk="1" fontAlgn="base" hangingPunct="1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34" charset="0"/>
                <a:ea typeface="Arial" pitchFamily="34" charset="0"/>
                <a:sym typeface="Arial" pitchFamily="34" charset="0"/>
              </a:defRPr>
            </a:lvl1pPr>
            <a:lvl2pPr algn="l" eaLnBrk="1" fontAlgn="base" hangingPunct="1" indent="0" latinLnBrk="1" marL="4572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34" charset="0"/>
                <a:ea typeface="Arial" pitchFamily="34" charset="0"/>
                <a:sym typeface="Arial" pitchFamily="34" charset="0"/>
              </a:defRPr>
            </a:lvl2pPr>
            <a:lvl3pPr algn="l" eaLnBrk="1" fontAlgn="base" hangingPunct="1" indent="0" latinLnBrk="1" marL="9144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34" charset="0"/>
                <a:ea typeface="Arial" pitchFamily="34" charset="0"/>
                <a:sym typeface="Arial" pitchFamily="34" charset="0"/>
              </a:defRPr>
            </a:lvl3pPr>
            <a:lvl4pPr algn="l" eaLnBrk="1" fontAlgn="base" hangingPunct="1" indent="0" latinLnBrk="1" marL="13716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34" charset="0"/>
                <a:ea typeface="Arial" pitchFamily="34" charset="0"/>
                <a:sym typeface="Arial" pitchFamily="34" charset="0"/>
              </a:defRPr>
            </a:lvl4pPr>
            <a:lvl5pPr algn="l" eaLnBrk="1" fontAlgn="base" hangingPunct="1" indent="0" latinLnBrk="1" marL="18288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34" charset="0"/>
                <a:ea typeface="Arial" pitchFamily="34" charset="0"/>
                <a:sym typeface="Arial" pitchFamily="34" charset="0"/>
              </a:defRPr>
            </a:lvl5pPr>
          </a:lstStyle>
          <a:p>
            <a:pPr eaLnBrk="1" hangingPunct="1" latinLnBrk="1" lvl="0"/>
            <a:endParaRPr altLang="en-US" sz="1400" lang="en-US"/>
          </a:p>
        </p:txBody>
      </p:sp>
      <p:sp>
        <p:nvSpPr>
          <p:cNvPr id="1048686" name="Slide Number Placeholder 1048579"/>
          <p:cNvSpPr>
            <a:spLocks noGrp="1"/>
          </p:cNvSpPr>
          <p:nvPr>
            <p:ph type="sldNum" sz="quarter" idx="4"/>
          </p:nvPr>
        </p:nvSpPr>
        <p:spPr>
          <a:xfrm>
            <a:off x="6553200" y="6245225"/>
            <a:ext cx="2133600" cy="476250"/>
          </a:xfrm>
          <a:prstGeom prst="rect"/>
          <a:noFill/>
          <a:ln>
            <a:noFill/>
          </a:ln>
        </p:spPr>
        <p:txBody>
          <a:bodyPr bIns="45720" lIns="91440" rIns="91440" tIns="45720"/>
          <a:lstStyle>
            <a:lvl1pPr algn="l" eaLnBrk="1" fontAlgn="base" hangingPunct="1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34" charset="0"/>
                <a:ea typeface="Arial" pitchFamily="34" charset="0"/>
                <a:sym typeface="Arial" pitchFamily="34" charset="0"/>
              </a:defRPr>
            </a:lvl1pPr>
            <a:lvl2pPr algn="l" eaLnBrk="1" fontAlgn="base" hangingPunct="1" indent="0" latinLnBrk="1" marL="4572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34" charset="0"/>
                <a:ea typeface="Arial" pitchFamily="34" charset="0"/>
                <a:sym typeface="Arial" pitchFamily="34" charset="0"/>
              </a:defRPr>
            </a:lvl2pPr>
            <a:lvl3pPr algn="l" eaLnBrk="1" fontAlgn="base" hangingPunct="1" indent="0" latinLnBrk="1" marL="9144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34" charset="0"/>
                <a:ea typeface="Arial" pitchFamily="34" charset="0"/>
                <a:sym typeface="Arial" pitchFamily="34" charset="0"/>
              </a:defRPr>
            </a:lvl3pPr>
            <a:lvl4pPr algn="l" eaLnBrk="1" fontAlgn="base" hangingPunct="1" indent="0" latinLnBrk="1" marL="13716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34" charset="0"/>
                <a:ea typeface="Arial" pitchFamily="34" charset="0"/>
                <a:sym typeface="Arial" pitchFamily="34" charset="0"/>
              </a:defRPr>
            </a:lvl4pPr>
            <a:lvl5pPr algn="l" eaLnBrk="1" fontAlgn="base" hangingPunct="1" indent="0" latinLnBrk="1" marL="18288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34" charset="0"/>
                <a:ea typeface="Arial" pitchFamily="34" charset="0"/>
                <a:sym typeface="Arial" pitchFamily="34" charset="0"/>
              </a:defRPr>
            </a:lvl5pPr>
          </a:lstStyle>
          <a:p>
            <a:pPr algn="r" eaLnBrk="1" hangingPunct="1" latinLnBrk="1" lvl="0"/>
            <a:fld id="{566ABCEB-ACFC-4714-9973-3DA970169C29}" type="slidenum">
              <a:rPr altLang="en-US" sz="1400" lang="en-US"/>
              <a:pPr algn="r" eaLnBrk="1" hangingPunct="1" latinLnBrk="1" lvl="0"/>
              <a:t>‹#›</a:t>
            </a:fld>
            <a:endParaRPr altLang="en-US" sz="1400" lang="en-US"/>
          </a:p>
        </p:txBody>
      </p:sp>
      <p:sp>
        <p:nvSpPr>
          <p:cNvPr id="1048687" name="Footer Placeholder 1048578"/>
          <p:cNvSpPr>
            <a:spLocks noGrp="1"/>
          </p:cNvSpPr>
          <p:nvPr>
            <p:ph type="ftr" sz="quarter" idx="3"/>
          </p:nvPr>
        </p:nvSpPr>
        <p:spPr>
          <a:xfrm>
            <a:off x="3124200" y="6245225"/>
            <a:ext cx="2895600" cy="476250"/>
          </a:xfrm>
          <a:prstGeom prst="rect"/>
          <a:noFill/>
          <a:ln>
            <a:noFill/>
          </a:ln>
        </p:spPr>
        <p:txBody>
          <a:bodyPr bIns="45720" lIns="91440" rIns="91440" tIns="45720"/>
          <a:lstStyle>
            <a:lvl1pPr algn="l" eaLnBrk="1" fontAlgn="base" hangingPunct="1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34" charset="0"/>
                <a:ea typeface="Arial" pitchFamily="34" charset="0"/>
                <a:sym typeface="Arial" pitchFamily="34" charset="0"/>
              </a:defRPr>
            </a:lvl1pPr>
            <a:lvl2pPr algn="l" eaLnBrk="1" fontAlgn="base" hangingPunct="1" indent="0" latinLnBrk="1" marL="4572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34" charset="0"/>
                <a:ea typeface="Arial" pitchFamily="34" charset="0"/>
                <a:sym typeface="Arial" pitchFamily="34" charset="0"/>
              </a:defRPr>
            </a:lvl2pPr>
            <a:lvl3pPr algn="l" eaLnBrk="1" fontAlgn="base" hangingPunct="1" indent="0" latinLnBrk="1" marL="9144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34" charset="0"/>
                <a:ea typeface="Arial" pitchFamily="34" charset="0"/>
                <a:sym typeface="Arial" pitchFamily="34" charset="0"/>
              </a:defRPr>
            </a:lvl3pPr>
            <a:lvl4pPr algn="l" eaLnBrk="1" fontAlgn="base" hangingPunct="1" indent="0" latinLnBrk="1" marL="13716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34" charset="0"/>
                <a:ea typeface="Arial" pitchFamily="34" charset="0"/>
                <a:sym typeface="Arial" pitchFamily="34" charset="0"/>
              </a:defRPr>
            </a:lvl4pPr>
            <a:lvl5pPr algn="l" eaLnBrk="1" fontAlgn="base" hangingPunct="1" indent="0" latinLnBrk="1" marL="18288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34" charset="0"/>
                <a:ea typeface="Arial" pitchFamily="34" charset="0"/>
                <a:sym typeface="Arial" pitchFamily="34" charset="0"/>
              </a:defRPr>
            </a:lvl5pPr>
          </a:lstStyle>
          <a:p>
            <a:pPr algn="ctr" eaLnBrk="1" hangingPunct="1" latinLnBrk="1" lvl="0"/>
            <a:endParaRPr altLang="en-US" sz="140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Picture with Caption">
    <p:spTree>
      <p:nvGrpSpPr>
        <p:cNvPr id="6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9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048650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 anchor="t" anchorCtr="0" bIns="45720" compatLnSpc="1" lIns="91440" numCol="1" rIns="91440" tIns="45720" vert="horz" wrap="square">
            <a:prstTxWarp prst="textNoShape"/>
          </a:bodyPr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pPr algn="l" defTabSz="914400" eaLnBrk="0" fontAlgn="base" hangingPunct="0" indent="0" latinLnBrk="0" lvl="0" marL="0" marR="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</a:pPr>
            <a:endParaRPr baseline="0" b="0" cap="none" sz="3200" i="0" kern="1200" kumimoji="0" lang="en-GB" noProof="0" normalizeH="0" spc="0" strike="noStrike" u="none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048651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48652" name="Date Placeholder 1048577"/>
          <p:cNvSpPr>
            <a:spLocks noGrp="1"/>
          </p:cNvSpPr>
          <p:nvPr>
            <p:ph type="dt" sz="half" idx="2"/>
          </p:nvPr>
        </p:nvSpPr>
        <p:spPr>
          <a:xfrm>
            <a:off x="457200" y="6245225"/>
            <a:ext cx="2133600" cy="476250"/>
          </a:xfrm>
          <a:prstGeom prst="rect"/>
          <a:noFill/>
          <a:ln>
            <a:noFill/>
          </a:ln>
        </p:spPr>
        <p:txBody>
          <a:bodyPr bIns="45720" lIns="91440" rIns="91440" tIns="45720"/>
          <a:lstStyle>
            <a:lvl1pPr algn="l" eaLnBrk="1" fontAlgn="base" hangingPunct="1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34" charset="0"/>
                <a:ea typeface="Arial" pitchFamily="34" charset="0"/>
                <a:sym typeface="Arial" pitchFamily="34" charset="0"/>
              </a:defRPr>
            </a:lvl1pPr>
            <a:lvl2pPr algn="l" eaLnBrk="1" fontAlgn="base" hangingPunct="1" indent="0" latinLnBrk="1" marL="4572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34" charset="0"/>
                <a:ea typeface="Arial" pitchFamily="34" charset="0"/>
                <a:sym typeface="Arial" pitchFamily="34" charset="0"/>
              </a:defRPr>
            </a:lvl2pPr>
            <a:lvl3pPr algn="l" eaLnBrk="1" fontAlgn="base" hangingPunct="1" indent="0" latinLnBrk="1" marL="9144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34" charset="0"/>
                <a:ea typeface="Arial" pitchFamily="34" charset="0"/>
                <a:sym typeface="Arial" pitchFamily="34" charset="0"/>
              </a:defRPr>
            </a:lvl3pPr>
            <a:lvl4pPr algn="l" eaLnBrk="1" fontAlgn="base" hangingPunct="1" indent="0" latinLnBrk="1" marL="13716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34" charset="0"/>
                <a:ea typeface="Arial" pitchFamily="34" charset="0"/>
                <a:sym typeface="Arial" pitchFamily="34" charset="0"/>
              </a:defRPr>
            </a:lvl4pPr>
            <a:lvl5pPr algn="l" eaLnBrk="1" fontAlgn="base" hangingPunct="1" indent="0" latinLnBrk="1" marL="18288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34" charset="0"/>
                <a:ea typeface="Arial" pitchFamily="34" charset="0"/>
                <a:sym typeface="Arial" pitchFamily="34" charset="0"/>
              </a:defRPr>
            </a:lvl5pPr>
          </a:lstStyle>
          <a:p>
            <a:pPr eaLnBrk="1" hangingPunct="1" latinLnBrk="1" lvl="0"/>
            <a:endParaRPr altLang="en-US" sz="1400" lang="en-US"/>
          </a:p>
        </p:txBody>
      </p:sp>
      <p:sp>
        <p:nvSpPr>
          <p:cNvPr id="1048653" name="Slide Number Placeholder 1048579"/>
          <p:cNvSpPr>
            <a:spLocks noGrp="1"/>
          </p:cNvSpPr>
          <p:nvPr>
            <p:ph type="sldNum" sz="quarter" idx="4"/>
          </p:nvPr>
        </p:nvSpPr>
        <p:spPr>
          <a:xfrm>
            <a:off x="6553200" y="6245225"/>
            <a:ext cx="2133600" cy="476250"/>
          </a:xfrm>
          <a:prstGeom prst="rect"/>
          <a:noFill/>
          <a:ln>
            <a:noFill/>
          </a:ln>
        </p:spPr>
        <p:txBody>
          <a:bodyPr bIns="45720" lIns="91440" rIns="91440" tIns="45720"/>
          <a:lstStyle>
            <a:lvl1pPr algn="l" eaLnBrk="1" fontAlgn="base" hangingPunct="1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34" charset="0"/>
                <a:ea typeface="Arial" pitchFamily="34" charset="0"/>
                <a:sym typeface="Arial" pitchFamily="34" charset="0"/>
              </a:defRPr>
            </a:lvl1pPr>
            <a:lvl2pPr algn="l" eaLnBrk="1" fontAlgn="base" hangingPunct="1" indent="0" latinLnBrk="1" marL="4572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34" charset="0"/>
                <a:ea typeface="Arial" pitchFamily="34" charset="0"/>
                <a:sym typeface="Arial" pitchFamily="34" charset="0"/>
              </a:defRPr>
            </a:lvl2pPr>
            <a:lvl3pPr algn="l" eaLnBrk="1" fontAlgn="base" hangingPunct="1" indent="0" latinLnBrk="1" marL="9144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34" charset="0"/>
                <a:ea typeface="Arial" pitchFamily="34" charset="0"/>
                <a:sym typeface="Arial" pitchFamily="34" charset="0"/>
              </a:defRPr>
            </a:lvl3pPr>
            <a:lvl4pPr algn="l" eaLnBrk="1" fontAlgn="base" hangingPunct="1" indent="0" latinLnBrk="1" marL="13716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34" charset="0"/>
                <a:ea typeface="Arial" pitchFamily="34" charset="0"/>
                <a:sym typeface="Arial" pitchFamily="34" charset="0"/>
              </a:defRPr>
            </a:lvl4pPr>
            <a:lvl5pPr algn="l" eaLnBrk="1" fontAlgn="base" hangingPunct="1" indent="0" latinLnBrk="1" marL="18288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34" charset="0"/>
                <a:ea typeface="Arial" pitchFamily="34" charset="0"/>
                <a:sym typeface="Arial" pitchFamily="34" charset="0"/>
              </a:defRPr>
            </a:lvl5pPr>
          </a:lstStyle>
          <a:p>
            <a:pPr algn="r" eaLnBrk="1" hangingPunct="1" latinLnBrk="1" lvl="0"/>
            <a:fld id="{566ABCEB-ACFC-4714-9973-3DA970169C29}" type="slidenum">
              <a:rPr altLang="en-US" sz="1400" lang="en-US"/>
              <a:pPr algn="r" eaLnBrk="1" hangingPunct="1" latinLnBrk="1" lvl="0"/>
              <a:t>‹#›</a:t>
            </a:fld>
            <a:endParaRPr altLang="en-US" sz="1400" lang="en-US"/>
          </a:p>
        </p:txBody>
      </p:sp>
      <p:sp>
        <p:nvSpPr>
          <p:cNvPr id="1048654" name="Footer Placeholder 1048578"/>
          <p:cNvSpPr>
            <a:spLocks noGrp="1"/>
          </p:cNvSpPr>
          <p:nvPr>
            <p:ph type="ftr" sz="quarter" idx="3"/>
          </p:nvPr>
        </p:nvSpPr>
        <p:spPr>
          <a:xfrm>
            <a:off x="3124200" y="6245225"/>
            <a:ext cx="2895600" cy="476250"/>
          </a:xfrm>
          <a:prstGeom prst="rect"/>
          <a:noFill/>
          <a:ln>
            <a:noFill/>
          </a:ln>
        </p:spPr>
        <p:txBody>
          <a:bodyPr bIns="45720" lIns="91440" rIns="91440" tIns="45720"/>
          <a:lstStyle>
            <a:lvl1pPr algn="l" eaLnBrk="1" fontAlgn="base" hangingPunct="1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34" charset="0"/>
                <a:ea typeface="Arial" pitchFamily="34" charset="0"/>
                <a:sym typeface="Arial" pitchFamily="34" charset="0"/>
              </a:defRPr>
            </a:lvl1pPr>
            <a:lvl2pPr algn="l" eaLnBrk="1" fontAlgn="base" hangingPunct="1" indent="0" latinLnBrk="1" marL="4572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34" charset="0"/>
                <a:ea typeface="Arial" pitchFamily="34" charset="0"/>
                <a:sym typeface="Arial" pitchFamily="34" charset="0"/>
              </a:defRPr>
            </a:lvl2pPr>
            <a:lvl3pPr algn="l" eaLnBrk="1" fontAlgn="base" hangingPunct="1" indent="0" latinLnBrk="1" marL="9144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34" charset="0"/>
                <a:ea typeface="Arial" pitchFamily="34" charset="0"/>
                <a:sym typeface="Arial" pitchFamily="34" charset="0"/>
              </a:defRPr>
            </a:lvl3pPr>
            <a:lvl4pPr algn="l" eaLnBrk="1" fontAlgn="base" hangingPunct="1" indent="0" latinLnBrk="1" marL="13716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34" charset="0"/>
                <a:ea typeface="Arial" pitchFamily="34" charset="0"/>
                <a:sym typeface="Arial" pitchFamily="34" charset="0"/>
              </a:defRPr>
            </a:lvl4pPr>
            <a:lvl5pPr algn="l" eaLnBrk="1" fontAlgn="base" hangingPunct="1" indent="0" latinLnBrk="1" marL="18288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34" charset="0"/>
                <a:ea typeface="Arial" pitchFamily="34" charset="0"/>
                <a:sym typeface="Arial" pitchFamily="34" charset="0"/>
              </a:defRPr>
            </a:lvl5pPr>
          </a:lstStyle>
          <a:p>
            <a:pPr algn="ctr" eaLnBrk="1" hangingPunct="1" latinLnBrk="1" lvl="0"/>
            <a:endParaRPr altLang="en-US" sz="140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Title and Vertical Text">
    <p:spTree>
      <p:nvGrpSpPr>
        <p:cNvPr id="6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5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048656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48657" name="Date Placeholder 1048577"/>
          <p:cNvSpPr>
            <a:spLocks noGrp="1"/>
          </p:cNvSpPr>
          <p:nvPr>
            <p:ph type="dt" sz="half" idx="2"/>
          </p:nvPr>
        </p:nvSpPr>
        <p:spPr>
          <a:xfrm>
            <a:off x="457200" y="6245225"/>
            <a:ext cx="2133600" cy="476250"/>
          </a:xfrm>
          <a:prstGeom prst="rect"/>
          <a:noFill/>
          <a:ln>
            <a:noFill/>
          </a:ln>
        </p:spPr>
        <p:txBody>
          <a:bodyPr bIns="45720" lIns="91440" rIns="91440" tIns="45720"/>
          <a:lstStyle>
            <a:lvl1pPr algn="l" eaLnBrk="1" fontAlgn="base" hangingPunct="1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34" charset="0"/>
                <a:ea typeface="Arial" pitchFamily="34" charset="0"/>
                <a:sym typeface="Arial" pitchFamily="34" charset="0"/>
              </a:defRPr>
            </a:lvl1pPr>
            <a:lvl2pPr algn="l" eaLnBrk="1" fontAlgn="base" hangingPunct="1" indent="0" latinLnBrk="1" marL="4572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34" charset="0"/>
                <a:ea typeface="Arial" pitchFamily="34" charset="0"/>
                <a:sym typeface="Arial" pitchFamily="34" charset="0"/>
              </a:defRPr>
            </a:lvl2pPr>
            <a:lvl3pPr algn="l" eaLnBrk="1" fontAlgn="base" hangingPunct="1" indent="0" latinLnBrk="1" marL="9144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34" charset="0"/>
                <a:ea typeface="Arial" pitchFamily="34" charset="0"/>
                <a:sym typeface="Arial" pitchFamily="34" charset="0"/>
              </a:defRPr>
            </a:lvl3pPr>
            <a:lvl4pPr algn="l" eaLnBrk="1" fontAlgn="base" hangingPunct="1" indent="0" latinLnBrk="1" marL="13716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34" charset="0"/>
                <a:ea typeface="Arial" pitchFamily="34" charset="0"/>
                <a:sym typeface="Arial" pitchFamily="34" charset="0"/>
              </a:defRPr>
            </a:lvl4pPr>
            <a:lvl5pPr algn="l" eaLnBrk="1" fontAlgn="base" hangingPunct="1" indent="0" latinLnBrk="1" marL="18288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34" charset="0"/>
                <a:ea typeface="Arial" pitchFamily="34" charset="0"/>
                <a:sym typeface="Arial" pitchFamily="34" charset="0"/>
              </a:defRPr>
            </a:lvl5pPr>
          </a:lstStyle>
          <a:p>
            <a:pPr eaLnBrk="1" hangingPunct="1" latinLnBrk="1" lvl="0"/>
            <a:endParaRPr altLang="en-US" sz="1400" lang="en-US"/>
          </a:p>
        </p:txBody>
      </p:sp>
      <p:sp>
        <p:nvSpPr>
          <p:cNvPr id="1048658" name="Slide Number Placeholder 1048579"/>
          <p:cNvSpPr>
            <a:spLocks noGrp="1"/>
          </p:cNvSpPr>
          <p:nvPr>
            <p:ph type="sldNum" sz="quarter" idx="4"/>
          </p:nvPr>
        </p:nvSpPr>
        <p:spPr>
          <a:xfrm>
            <a:off x="6553200" y="6245225"/>
            <a:ext cx="2133600" cy="476250"/>
          </a:xfrm>
          <a:prstGeom prst="rect"/>
          <a:noFill/>
          <a:ln>
            <a:noFill/>
          </a:ln>
        </p:spPr>
        <p:txBody>
          <a:bodyPr bIns="45720" lIns="91440" rIns="91440" tIns="45720"/>
          <a:lstStyle>
            <a:lvl1pPr algn="l" eaLnBrk="1" fontAlgn="base" hangingPunct="1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34" charset="0"/>
                <a:ea typeface="Arial" pitchFamily="34" charset="0"/>
                <a:sym typeface="Arial" pitchFamily="34" charset="0"/>
              </a:defRPr>
            </a:lvl1pPr>
            <a:lvl2pPr algn="l" eaLnBrk="1" fontAlgn="base" hangingPunct="1" indent="0" latinLnBrk="1" marL="4572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34" charset="0"/>
                <a:ea typeface="Arial" pitchFamily="34" charset="0"/>
                <a:sym typeface="Arial" pitchFamily="34" charset="0"/>
              </a:defRPr>
            </a:lvl2pPr>
            <a:lvl3pPr algn="l" eaLnBrk="1" fontAlgn="base" hangingPunct="1" indent="0" latinLnBrk="1" marL="9144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34" charset="0"/>
                <a:ea typeface="Arial" pitchFamily="34" charset="0"/>
                <a:sym typeface="Arial" pitchFamily="34" charset="0"/>
              </a:defRPr>
            </a:lvl3pPr>
            <a:lvl4pPr algn="l" eaLnBrk="1" fontAlgn="base" hangingPunct="1" indent="0" latinLnBrk="1" marL="13716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34" charset="0"/>
                <a:ea typeface="Arial" pitchFamily="34" charset="0"/>
                <a:sym typeface="Arial" pitchFamily="34" charset="0"/>
              </a:defRPr>
            </a:lvl4pPr>
            <a:lvl5pPr algn="l" eaLnBrk="1" fontAlgn="base" hangingPunct="1" indent="0" latinLnBrk="1" marL="18288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34" charset="0"/>
                <a:ea typeface="Arial" pitchFamily="34" charset="0"/>
                <a:sym typeface="Arial" pitchFamily="34" charset="0"/>
              </a:defRPr>
            </a:lvl5pPr>
          </a:lstStyle>
          <a:p>
            <a:pPr algn="r" eaLnBrk="1" hangingPunct="1" latinLnBrk="1" lvl="0"/>
            <a:fld id="{566ABCEB-ACFC-4714-9973-3DA970169C29}" type="slidenum">
              <a:rPr altLang="en-US" sz="1400" lang="en-US"/>
              <a:pPr algn="r" eaLnBrk="1" hangingPunct="1" latinLnBrk="1" lvl="0"/>
              <a:t>‹#›</a:t>
            </a:fld>
            <a:endParaRPr altLang="en-US" sz="1400" lang="en-US"/>
          </a:p>
        </p:txBody>
      </p:sp>
      <p:sp>
        <p:nvSpPr>
          <p:cNvPr id="1048659" name="Footer Placeholder 1048578"/>
          <p:cNvSpPr>
            <a:spLocks noGrp="1"/>
          </p:cNvSpPr>
          <p:nvPr>
            <p:ph type="ftr" sz="quarter" idx="3"/>
          </p:nvPr>
        </p:nvSpPr>
        <p:spPr>
          <a:xfrm>
            <a:off x="3124200" y="6245225"/>
            <a:ext cx="2895600" cy="476250"/>
          </a:xfrm>
          <a:prstGeom prst="rect"/>
          <a:noFill/>
          <a:ln>
            <a:noFill/>
          </a:ln>
        </p:spPr>
        <p:txBody>
          <a:bodyPr bIns="45720" lIns="91440" rIns="91440" tIns="45720"/>
          <a:lstStyle>
            <a:lvl1pPr algn="l" eaLnBrk="1" fontAlgn="base" hangingPunct="1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34" charset="0"/>
                <a:ea typeface="Arial" pitchFamily="34" charset="0"/>
                <a:sym typeface="Arial" pitchFamily="34" charset="0"/>
              </a:defRPr>
            </a:lvl1pPr>
            <a:lvl2pPr algn="l" eaLnBrk="1" fontAlgn="base" hangingPunct="1" indent="0" latinLnBrk="1" marL="4572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34" charset="0"/>
                <a:ea typeface="Arial" pitchFamily="34" charset="0"/>
                <a:sym typeface="Arial" pitchFamily="34" charset="0"/>
              </a:defRPr>
            </a:lvl2pPr>
            <a:lvl3pPr algn="l" eaLnBrk="1" fontAlgn="base" hangingPunct="1" indent="0" latinLnBrk="1" marL="9144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34" charset="0"/>
                <a:ea typeface="Arial" pitchFamily="34" charset="0"/>
                <a:sym typeface="Arial" pitchFamily="34" charset="0"/>
              </a:defRPr>
            </a:lvl3pPr>
            <a:lvl4pPr algn="l" eaLnBrk="1" fontAlgn="base" hangingPunct="1" indent="0" latinLnBrk="1" marL="13716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34" charset="0"/>
                <a:ea typeface="Arial" pitchFamily="34" charset="0"/>
                <a:sym typeface="Arial" pitchFamily="34" charset="0"/>
              </a:defRPr>
            </a:lvl4pPr>
            <a:lvl5pPr algn="l" eaLnBrk="1" fontAlgn="base" hangingPunct="1" indent="0" latinLnBrk="1" marL="18288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34" charset="0"/>
                <a:ea typeface="Arial" pitchFamily="34" charset="0"/>
                <a:sym typeface="Arial" pitchFamily="34" charset="0"/>
              </a:defRPr>
            </a:lvl5pPr>
          </a:lstStyle>
          <a:p>
            <a:pPr algn="ctr" eaLnBrk="1" hangingPunct="1" latinLnBrk="1" lvl="0"/>
            <a:endParaRPr altLang="en-US" sz="1400"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Vertical Title and Text">
    <p:spTree>
      <p:nvGrpSpPr>
        <p:cNvPr id="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4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048645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48646" name="Date Placeholder 1048577"/>
          <p:cNvSpPr>
            <a:spLocks noGrp="1"/>
          </p:cNvSpPr>
          <p:nvPr>
            <p:ph type="dt" sz="half" idx="2"/>
          </p:nvPr>
        </p:nvSpPr>
        <p:spPr>
          <a:xfrm>
            <a:off x="457200" y="6245225"/>
            <a:ext cx="2133600" cy="476250"/>
          </a:xfrm>
          <a:prstGeom prst="rect"/>
          <a:noFill/>
          <a:ln>
            <a:noFill/>
          </a:ln>
        </p:spPr>
        <p:txBody>
          <a:bodyPr bIns="45720" lIns="91440" rIns="91440" tIns="45720"/>
          <a:lstStyle>
            <a:lvl1pPr algn="l" eaLnBrk="1" fontAlgn="base" hangingPunct="1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34" charset="0"/>
                <a:ea typeface="Arial" pitchFamily="34" charset="0"/>
                <a:sym typeface="Arial" pitchFamily="34" charset="0"/>
              </a:defRPr>
            </a:lvl1pPr>
            <a:lvl2pPr algn="l" eaLnBrk="1" fontAlgn="base" hangingPunct="1" indent="0" latinLnBrk="1" marL="4572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34" charset="0"/>
                <a:ea typeface="Arial" pitchFamily="34" charset="0"/>
                <a:sym typeface="Arial" pitchFamily="34" charset="0"/>
              </a:defRPr>
            </a:lvl2pPr>
            <a:lvl3pPr algn="l" eaLnBrk="1" fontAlgn="base" hangingPunct="1" indent="0" latinLnBrk="1" marL="9144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34" charset="0"/>
                <a:ea typeface="Arial" pitchFamily="34" charset="0"/>
                <a:sym typeface="Arial" pitchFamily="34" charset="0"/>
              </a:defRPr>
            </a:lvl3pPr>
            <a:lvl4pPr algn="l" eaLnBrk="1" fontAlgn="base" hangingPunct="1" indent="0" latinLnBrk="1" marL="13716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34" charset="0"/>
                <a:ea typeface="Arial" pitchFamily="34" charset="0"/>
                <a:sym typeface="Arial" pitchFamily="34" charset="0"/>
              </a:defRPr>
            </a:lvl4pPr>
            <a:lvl5pPr algn="l" eaLnBrk="1" fontAlgn="base" hangingPunct="1" indent="0" latinLnBrk="1" marL="18288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34" charset="0"/>
                <a:ea typeface="Arial" pitchFamily="34" charset="0"/>
                <a:sym typeface="Arial" pitchFamily="34" charset="0"/>
              </a:defRPr>
            </a:lvl5pPr>
          </a:lstStyle>
          <a:p>
            <a:pPr eaLnBrk="1" hangingPunct="1" latinLnBrk="1" lvl="0"/>
            <a:endParaRPr altLang="en-US" sz="1400" lang="en-US"/>
          </a:p>
        </p:txBody>
      </p:sp>
      <p:sp>
        <p:nvSpPr>
          <p:cNvPr id="1048647" name="Slide Number Placeholder 1048579"/>
          <p:cNvSpPr>
            <a:spLocks noGrp="1"/>
          </p:cNvSpPr>
          <p:nvPr>
            <p:ph type="sldNum" sz="quarter" idx="4"/>
          </p:nvPr>
        </p:nvSpPr>
        <p:spPr>
          <a:xfrm>
            <a:off x="6553200" y="6245225"/>
            <a:ext cx="2133600" cy="476250"/>
          </a:xfrm>
          <a:prstGeom prst="rect"/>
          <a:noFill/>
          <a:ln>
            <a:noFill/>
          </a:ln>
        </p:spPr>
        <p:txBody>
          <a:bodyPr bIns="45720" lIns="91440" rIns="91440" tIns="45720"/>
          <a:lstStyle>
            <a:lvl1pPr algn="l" eaLnBrk="1" fontAlgn="base" hangingPunct="1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34" charset="0"/>
                <a:ea typeface="Arial" pitchFamily="34" charset="0"/>
                <a:sym typeface="Arial" pitchFamily="34" charset="0"/>
              </a:defRPr>
            </a:lvl1pPr>
            <a:lvl2pPr algn="l" eaLnBrk="1" fontAlgn="base" hangingPunct="1" indent="0" latinLnBrk="1" marL="4572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34" charset="0"/>
                <a:ea typeface="Arial" pitchFamily="34" charset="0"/>
                <a:sym typeface="Arial" pitchFamily="34" charset="0"/>
              </a:defRPr>
            </a:lvl2pPr>
            <a:lvl3pPr algn="l" eaLnBrk="1" fontAlgn="base" hangingPunct="1" indent="0" latinLnBrk="1" marL="9144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34" charset="0"/>
                <a:ea typeface="Arial" pitchFamily="34" charset="0"/>
                <a:sym typeface="Arial" pitchFamily="34" charset="0"/>
              </a:defRPr>
            </a:lvl3pPr>
            <a:lvl4pPr algn="l" eaLnBrk="1" fontAlgn="base" hangingPunct="1" indent="0" latinLnBrk="1" marL="13716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34" charset="0"/>
                <a:ea typeface="Arial" pitchFamily="34" charset="0"/>
                <a:sym typeface="Arial" pitchFamily="34" charset="0"/>
              </a:defRPr>
            </a:lvl4pPr>
            <a:lvl5pPr algn="l" eaLnBrk="1" fontAlgn="base" hangingPunct="1" indent="0" latinLnBrk="1" marL="18288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34" charset="0"/>
                <a:ea typeface="Arial" pitchFamily="34" charset="0"/>
                <a:sym typeface="Arial" pitchFamily="34" charset="0"/>
              </a:defRPr>
            </a:lvl5pPr>
          </a:lstStyle>
          <a:p>
            <a:pPr algn="r" eaLnBrk="1" hangingPunct="1" latinLnBrk="1" lvl="0"/>
            <a:fld id="{566ABCEB-ACFC-4714-9973-3DA970169C29}" type="slidenum">
              <a:rPr altLang="en-US" sz="1400" lang="en-US"/>
              <a:pPr algn="r" eaLnBrk="1" hangingPunct="1" latinLnBrk="1" lvl="0"/>
              <a:t>‹#›</a:t>
            </a:fld>
            <a:endParaRPr altLang="en-US" sz="1400" lang="en-US"/>
          </a:p>
        </p:txBody>
      </p:sp>
      <p:sp>
        <p:nvSpPr>
          <p:cNvPr id="1048648" name="Footer Placeholder 1048578"/>
          <p:cNvSpPr>
            <a:spLocks noGrp="1"/>
          </p:cNvSpPr>
          <p:nvPr>
            <p:ph type="ftr" sz="quarter" idx="3"/>
          </p:nvPr>
        </p:nvSpPr>
        <p:spPr>
          <a:xfrm>
            <a:off x="3124200" y="6245225"/>
            <a:ext cx="2895600" cy="476250"/>
          </a:xfrm>
          <a:prstGeom prst="rect"/>
          <a:noFill/>
          <a:ln>
            <a:noFill/>
          </a:ln>
        </p:spPr>
        <p:txBody>
          <a:bodyPr bIns="45720" lIns="91440" rIns="91440" tIns="45720"/>
          <a:lstStyle>
            <a:lvl1pPr algn="l" eaLnBrk="1" fontAlgn="base" hangingPunct="1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34" charset="0"/>
                <a:ea typeface="Arial" pitchFamily="34" charset="0"/>
                <a:sym typeface="Arial" pitchFamily="34" charset="0"/>
              </a:defRPr>
            </a:lvl1pPr>
            <a:lvl2pPr algn="l" eaLnBrk="1" fontAlgn="base" hangingPunct="1" indent="0" latinLnBrk="1" marL="4572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34" charset="0"/>
                <a:ea typeface="Arial" pitchFamily="34" charset="0"/>
                <a:sym typeface="Arial" pitchFamily="34" charset="0"/>
              </a:defRPr>
            </a:lvl2pPr>
            <a:lvl3pPr algn="l" eaLnBrk="1" fontAlgn="base" hangingPunct="1" indent="0" latinLnBrk="1" marL="9144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34" charset="0"/>
                <a:ea typeface="Arial" pitchFamily="34" charset="0"/>
                <a:sym typeface="Arial" pitchFamily="34" charset="0"/>
              </a:defRPr>
            </a:lvl3pPr>
            <a:lvl4pPr algn="l" eaLnBrk="1" fontAlgn="base" hangingPunct="1" indent="0" latinLnBrk="1" marL="13716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34" charset="0"/>
                <a:ea typeface="Arial" pitchFamily="34" charset="0"/>
                <a:sym typeface="Arial" pitchFamily="34" charset="0"/>
              </a:defRPr>
            </a:lvl4pPr>
            <a:lvl5pPr algn="l" eaLnBrk="1" fontAlgn="base" hangingPunct="1" indent="0" latinLnBrk="1" marL="18288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34" charset="0"/>
                <a:ea typeface="Arial" pitchFamily="34" charset="0"/>
                <a:sym typeface="Arial" pitchFamily="34" charset="0"/>
              </a:defRPr>
            </a:lvl5pPr>
          </a:lstStyle>
          <a:p>
            <a:pPr algn="ctr" eaLnBrk="1" hangingPunct="1" latinLnBrk="1" lvl="0"/>
            <a:endParaRPr altLang="en-US" sz="1400"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048575"/>
          <p:cNvSpPr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/>
          <a:noFill/>
          <a:ln>
            <a:noFill/>
          </a:ln>
        </p:spPr>
        <p:txBody>
          <a:bodyPr anchor="ctr" bIns="45720" lIns="91440" rIns="91440" tIns="45720"/>
          <a:p>
            <a:pPr lvl="0"/>
            <a:r>
              <a:rPr altLang="en-US" lang="en-US"/>
              <a:t>Click to edit Master title style</a:t>
            </a:r>
          </a:p>
        </p:txBody>
      </p:sp>
      <p:sp>
        <p:nvSpPr>
          <p:cNvPr id="1048577" name="Text Placeholder 1048576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2"/>
          </a:xfrm>
          <a:prstGeom prst="rect"/>
          <a:noFill/>
          <a:ln>
            <a:noFill/>
          </a:ln>
        </p:spPr>
        <p:txBody>
          <a:bodyPr bIns="45720" lIns="91440" rIns="91440" tIns="45720"/>
          <a:p>
            <a:pPr lvl="0"/>
            <a:r>
              <a:rPr altLang="en-US" lang="en-US"/>
              <a:t>Click to edit Master text styles</a:t>
            </a:r>
          </a:p>
          <a:p>
            <a:pPr lvl="1"/>
            <a:r>
              <a:rPr altLang="en-US" lang="en-US"/>
              <a:t>Second level</a:t>
            </a:r>
          </a:p>
          <a:p>
            <a:pPr lvl="2"/>
            <a:r>
              <a:rPr altLang="en-US" lang="en-US"/>
              <a:t>Third level</a:t>
            </a:r>
          </a:p>
          <a:p>
            <a:pPr lvl="3"/>
            <a:r>
              <a:rPr altLang="en-US" lang="en-US"/>
              <a:t>Fourth level</a:t>
            </a:r>
          </a:p>
          <a:p>
            <a:pPr lvl="4"/>
            <a:r>
              <a:rPr altLang="en-US" lang="en-US"/>
              <a:t>Fifth level</a:t>
            </a:r>
          </a:p>
        </p:txBody>
      </p:sp>
      <p:sp>
        <p:nvSpPr>
          <p:cNvPr id="1048578" name="Date Placeholder 1048577"/>
          <p:cNvSpPr>
            <a:spLocks noGrp="1"/>
          </p:cNvSpPr>
          <p:nvPr>
            <p:ph type="dt" sz="half" idx="2"/>
          </p:nvPr>
        </p:nvSpPr>
        <p:spPr>
          <a:xfrm>
            <a:off x="457200" y="6245225"/>
            <a:ext cx="2133600" cy="476250"/>
          </a:xfrm>
          <a:prstGeom prst="rect"/>
          <a:noFill/>
          <a:ln>
            <a:noFill/>
          </a:ln>
        </p:spPr>
        <p:txBody>
          <a:bodyPr bIns="45720" lIns="91440" rIns="91440" tIns="45720"/>
          <a:lstStyle>
            <a:lvl1pPr algn="l" eaLnBrk="1" fontAlgn="base" hangingPunct="1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34" charset="0"/>
                <a:ea typeface="Arial" pitchFamily="34" charset="0"/>
                <a:sym typeface="Arial" pitchFamily="34" charset="0"/>
              </a:defRPr>
            </a:lvl1pPr>
            <a:lvl2pPr algn="l" eaLnBrk="1" fontAlgn="base" hangingPunct="1" indent="0" latinLnBrk="1" marL="4572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34" charset="0"/>
                <a:ea typeface="Arial" pitchFamily="34" charset="0"/>
                <a:sym typeface="Arial" pitchFamily="34" charset="0"/>
              </a:defRPr>
            </a:lvl2pPr>
            <a:lvl3pPr algn="l" eaLnBrk="1" fontAlgn="base" hangingPunct="1" indent="0" latinLnBrk="1" marL="9144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34" charset="0"/>
                <a:ea typeface="Arial" pitchFamily="34" charset="0"/>
                <a:sym typeface="Arial" pitchFamily="34" charset="0"/>
              </a:defRPr>
            </a:lvl3pPr>
            <a:lvl4pPr algn="l" eaLnBrk="1" fontAlgn="base" hangingPunct="1" indent="0" latinLnBrk="1" marL="13716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34" charset="0"/>
                <a:ea typeface="Arial" pitchFamily="34" charset="0"/>
                <a:sym typeface="Arial" pitchFamily="34" charset="0"/>
              </a:defRPr>
            </a:lvl4pPr>
            <a:lvl5pPr algn="l" eaLnBrk="1" fontAlgn="base" hangingPunct="1" indent="0" latinLnBrk="1" marL="18288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34" charset="0"/>
                <a:ea typeface="Arial" pitchFamily="34" charset="0"/>
                <a:sym typeface="Arial" pitchFamily="34" charset="0"/>
              </a:defRPr>
            </a:lvl5pPr>
          </a:lstStyle>
          <a:p>
            <a:pPr eaLnBrk="1" hangingPunct="1" latinLnBrk="1" lvl="0"/>
            <a:endParaRPr altLang="en-US" sz="1400" lang="en-US"/>
          </a:p>
        </p:txBody>
      </p:sp>
      <p:sp>
        <p:nvSpPr>
          <p:cNvPr id="1048579" name="Footer Placeholder 1048578"/>
          <p:cNvSpPr>
            <a:spLocks noGrp="1"/>
          </p:cNvSpPr>
          <p:nvPr>
            <p:ph type="ftr" sz="quarter" idx="3"/>
          </p:nvPr>
        </p:nvSpPr>
        <p:spPr>
          <a:xfrm>
            <a:off x="3124200" y="6245225"/>
            <a:ext cx="2895600" cy="476250"/>
          </a:xfrm>
          <a:prstGeom prst="rect"/>
          <a:noFill/>
          <a:ln>
            <a:noFill/>
          </a:ln>
        </p:spPr>
        <p:txBody>
          <a:bodyPr bIns="45720" lIns="91440" rIns="91440" tIns="45720"/>
          <a:lstStyle>
            <a:lvl1pPr algn="l" eaLnBrk="1" fontAlgn="base" hangingPunct="1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34" charset="0"/>
                <a:ea typeface="Arial" pitchFamily="34" charset="0"/>
                <a:sym typeface="Arial" pitchFamily="34" charset="0"/>
              </a:defRPr>
            </a:lvl1pPr>
            <a:lvl2pPr algn="l" eaLnBrk="1" fontAlgn="base" hangingPunct="1" indent="0" latinLnBrk="1" marL="4572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34" charset="0"/>
                <a:ea typeface="Arial" pitchFamily="34" charset="0"/>
                <a:sym typeface="Arial" pitchFamily="34" charset="0"/>
              </a:defRPr>
            </a:lvl2pPr>
            <a:lvl3pPr algn="l" eaLnBrk="1" fontAlgn="base" hangingPunct="1" indent="0" latinLnBrk="1" marL="9144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34" charset="0"/>
                <a:ea typeface="Arial" pitchFamily="34" charset="0"/>
                <a:sym typeface="Arial" pitchFamily="34" charset="0"/>
              </a:defRPr>
            </a:lvl3pPr>
            <a:lvl4pPr algn="l" eaLnBrk="1" fontAlgn="base" hangingPunct="1" indent="0" latinLnBrk="1" marL="13716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34" charset="0"/>
                <a:ea typeface="Arial" pitchFamily="34" charset="0"/>
                <a:sym typeface="Arial" pitchFamily="34" charset="0"/>
              </a:defRPr>
            </a:lvl4pPr>
            <a:lvl5pPr algn="l" eaLnBrk="1" fontAlgn="base" hangingPunct="1" indent="0" latinLnBrk="1" marL="18288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34" charset="0"/>
                <a:ea typeface="Arial" pitchFamily="34" charset="0"/>
                <a:sym typeface="Arial" pitchFamily="34" charset="0"/>
              </a:defRPr>
            </a:lvl5pPr>
          </a:lstStyle>
          <a:p>
            <a:pPr algn="ctr" eaLnBrk="1" hangingPunct="1" latinLnBrk="1" lvl="0"/>
            <a:endParaRPr altLang="en-US" sz="1400" lang="en-US"/>
          </a:p>
        </p:txBody>
      </p:sp>
      <p:sp>
        <p:nvSpPr>
          <p:cNvPr id="1048580" name="Slide Number Placeholder 1048579"/>
          <p:cNvSpPr>
            <a:spLocks noGrp="1"/>
          </p:cNvSpPr>
          <p:nvPr>
            <p:ph type="sldNum" sz="quarter" idx="4"/>
          </p:nvPr>
        </p:nvSpPr>
        <p:spPr>
          <a:xfrm>
            <a:off x="6553200" y="6245225"/>
            <a:ext cx="2133600" cy="476250"/>
          </a:xfrm>
          <a:prstGeom prst="rect"/>
          <a:noFill/>
          <a:ln>
            <a:noFill/>
          </a:ln>
        </p:spPr>
        <p:txBody>
          <a:bodyPr bIns="45720" lIns="91440" rIns="91440" tIns="45720"/>
          <a:lstStyle>
            <a:lvl1pPr algn="l" eaLnBrk="1" fontAlgn="base" hangingPunct="1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34" charset="0"/>
                <a:ea typeface="Arial" pitchFamily="34" charset="0"/>
                <a:sym typeface="Arial" pitchFamily="34" charset="0"/>
              </a:defRPr>
            </a:lvl1pPr>
            <a:lvl2pPr algn="l" eaLnBrk="1" fontAlgn="base" hangingPunct="1" indent="0" latinLnBrk="1" marL="4572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34" charset="0"/>
                <a:ea typeface="Arial" pitchFamily="34" charset="0"/>
                <a:sym typeface="Arial" pitchFamily="34" charset="0"/>
              </a:defRPr>
            </a:lvl2pPr>
            <a:lvl3pPr algn="l" eaLnBrk="1" fontAlgn="base" hangingPunct="1" indent="0" latinLnBrk="1" marL="9144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34" charset="0"/>
                <a:ea typeface="Arial" pitchFamily="34" charset="0"/>
                <a:sym typeface="Arial" pitchFamily="34" charset="0"/>
              </a:defRPr>
            </a:lvl3pPr>
            <a:lvl4pPr algn="l" eaLnBrk="1" fontAlgn="base" hangingPunct="1" indent="0" latinLnBrk="1" marL="13716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34" charset="0"/>
                <a:ea typeface="Arial" pitchFamily="34" charset="0"/>
                <a:sym typeface="Arial" pitchFamily="34" charset="0"/>
              </a:defRPr>
            </a:lvl4pPr>
            <a:lvl5pPr algn="l" eaLnBrk="1" fontAlgn="base" hangingPunct="1" indent="0" latinLnBrk="1" marL="18288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34" charset="0"/>
                <a:ea typeface="Arial" pitchFamily="34" charset="0"/>
                <a:sym typeface="Arial" pitchFamily="34" charset="0"/>
              </a:defRPr>
            </a:lvl5pPr>
          </a:lstStyle>
          <a:p>
            <a:pPr algn="r" eaLnBrk="1" hangingPunct="1" latinLnBrk="1" lvl="0"/>
            <a:fld id="{566ABCEB-ACFC-4714-9973-3DA970169C29}" type="slidenum">
              <a:rPr altLang="en-US" sz="1400" lang="en-US"/>
              <a:pPr algn="r" eaLnBrk="1" hangingPunct="1" latinLnBrk="1" lvl="0"/>
              <a:t>‹#›</a:t>
            </a:fld>
            <a:endParaRPr altLang="en-US" sz="1400" lang="en-US"/>
          </a:p>
        </p:txBody>
      </p:sp>
    </p:spTree>
  </p:cSld>
  <p:clrMap accent1="accent1" accent2="accent2" accent3="accent3" accent4="accent4" accent5="accent5" accent6="accent6" bg1="lt1" bg2="dk2" tx1="dk1" tx2="lt2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71" r:id="rId5"/>
    <p:sldLayoutId id="2147483672" r:id="rId6"/>
    <p:sldLayoutId id="2147483673" r:id="rId7"/>
    <p:sldLayoutId id="2147483674" r:id="rId8"/>
    <p:sldLayoutId id="2147483675" r:id="rId9"/>
    <p:sldLayoutId id="2147483676" r:id="rId10"/>
    <p:sldLayoutId id="2147483677" r:id="rId11"/>
  </p:sldLayoutIdLst>
  <p:hf dt="0" ftr="0" hdr="1" sldNum="0"/>
  <p:txStyles>
    <p:titleStyle>
      <a:lvl1pPr algn="ctr" eaLnBrk="0" fontAlgn="base" hangingPunct="0" rtl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eaLnBrk="0" fontAlgn="base" hangingPunct="0" rtl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2pPr>
      <a:lvl3pPr algn="ctr" eaLnBrk="0" fontAlgn="base" hangingPunct="0" rtl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3pPr>
      <a:lvl4pPr algn="ctr" eaLnBrk="0" fontAlgn="base" hangingPunct="0" rtl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4pPr>
      <a:lvl5pPr algn="ctr" eaLnBrk="0" fontAlgn="base" hangingPunct="0" rtl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5pPr>
      <a:lvl6pPr algn="ctr" fontAlgn="base" marL="457200" rtl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6pPr>
      <a:lvl7pPr algn="ctr" fontAlgn="base" marL="914400" rtl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7pPr>
      <a:lvl8pPr algn="ctr" fontAlgn="base" marL="1371600" rtl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8pPr>
      <a:lvl9pPr algn="ctr" fontAlgn="base" marL="1828800" rtl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9pPr>
    </p:titleStyle>
    <p:bodyStyle>
      <a:lvl1pPr algn="l" eaLnBrk="0" fontAlgn="base" hangingPunct="0" indent="-342900" marL="342900" rtl="0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algn="l" eaLnBrk="0" fontAlgn="base" hangingPunct="0" indent="-285750" marL="742950" rtl="0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eaLnBrk="0" fontAlgn="base" hangingPunct="0" indent="-228600" marL="1143000" rtl="0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algn="l" eaLnBrk="0" fontAlgn="base" hangingPunct="0" indent="-228600" marL="1600200" rtl="0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algn="l" eaLnBrk="0" fontAlgn="base" hangingPunct="0" indent="-228600" marL="2057400" rtl="0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2.jpeg"/><Relationship Id="rId3" Type="http://schemas.openxmlformats.org/officeDocument/2006/relationships/image" Target="../media/image3.png"/><Relationship Id="rId4" Type="http://schemas.openxmlformats.org/officeDocument/2006/relationships/image" Target="../media/image4.jpeg"/><Relationship Id="rId5" Type="http://schemas.openxmlformats.org/officeDocument/2006/relationships/slideLayout" Target="../slideLayouts/slideLayout2.xml"/></Relationships>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2.xml"/></Relationships>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1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
<Relationships xmlns="http://schemas.openxmlformats.org/package/2006/relationships"><Relationship Id="rId1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3" Type="http://schemas.microsoft.com/office/2007/relationships/diagramDrawing" Target="../diagrams/drawing1.xml"/><Relationship Id="rId4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6" Type="http://schemas.openxmlformats.org/officeDocument/2006/relationships/slideLayout" Target="../slideLayouts/slideLayout2.xml"/></Relationships>
</file>

<file path=ppt/slides/_rels/slide1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
<Relationships xmlns="http://schemas.openxmlformats.org/package/2006/relationships"><Relationship Id="rId1" Type="http://schemas.openxmlformats.org/officeDocument/2006/relationships/image" Target="../media/image6.emf"/><Relationship Id="rId2" Type="http://schemas.openxmlformats.org/officeDocument/2006/relationships/image" Target="../media/image7.emf"/><Relationship Id="rId3" Type="http://schemas.openxmlformats.org/officeDocument/2006/relationships/slideLayout" Target="../slideLayouts/slideLayout2.xml"/></Relationships>
</file>

<file path=ppt/slides/_rels/slide1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
<Relationships xmlns="http://schemas.openxmlformats.org/package/2006/relationships"><Relationship Id="rId1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3" Type="http://schemas.microsoft.com/office/2007/relationships/diagramDrawing" Target="../diagrams/drawing2.xml"/><Relationship Id="rId4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6" Type="http://schemas.openxmlformats.org/officeDocument/2006/relationships/slideLayout" Target="../slideLayouts/slideLayout2.xml"/></Relationships>
</file>

<file path=ppt/slides/_rels/slide1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6" name="Subtitle 1048596"/>
          <p:cNvSpPr>
            <a:spLocks noGrp="1"/>
          </p:cNvSpPr>
          <p:nvPr>
            <p:ph type="subTitle" idx="1"/>
          </p:nvPr>
        </p:nvSpPr>
        <p:spPr>
          <a:xfrm>
            <a:off x="228600" y="2057400"/>
            <a:ext cx="8610600" cy="4495800"/>
          </a:xfrm>
          <a:prstGeom prst="rect"/>
          <a:noFill/>
          <a:ln>
            <a:noFill/>
          </a:ln>
        </p:spPr>
        <p:txBody>
          <a:bodyPr anchor="t" bIns="45720" lIns="91440" rIns="91440" tIns="45720"/>
          <a:lstStyle>
            <a:lvl1pPr algn="ctr" marL="0">
              <a:buFontTx/>
              <a:buNone/>
              <a:defRPr sz="3200">
                <a:solidFill>
                  <a:schemeClr val="dk1"/>
                </a:solidFill>
              </a:defRPr>
            </a:lvl1pPr>
            <a:lvl2pPr algn="ctr" marL="457200">
              <a:buFontTx/>
              <a:buNone/>
            </a:lvl2pPr>
            <a:lvl3pPr algn="ctr" marL="914400">
              <a:buFontTx/>
              <a:buNone/>
            </a:lvl3pPr>
            <a:lvl4pPr algn="ctr" marL="1371600">
              <a:buFontTx/>
              <a:buNone/>
            </a:lvl4pPr>
            <a:lvl5pPr algn="ctr" marL="1828800">
              <a:buFontTx/>
              <a:buNone/>
            </a:lvl5pPr>
          </a:lstStyle>
          <a:p>
            <a:pPr eaLnBrk="1" hangingPunct="1" latinLnBrk="1" lvl="0"/>
            <a:r>
              <a:rPr altLang="en-US" b="1" dirty="0" lang="en-US">
                <a:solidFill>
                  <a:srgbClr val="33CC33"/>
                </a:solidFill>
                <a:effectLst>
                  <a:outerShdw algn="tl" blurRad="38100" dir="2700000" dist="38100">
                    <a:srgbClr val="C0C0C0"/>
                  </a:outerShdw>
                </a:effectLst>
              </a:rPr>
              <a:t>Beef and rams fattening</a:t>
            </a:r>
          </a:p>
          <a:p>
            <a:pPr eaLnBrk="1" hangingPunct="1" latinLnBrk="1" lvl="0"/>
            <a:endParaRPr altLang="en-US" dirty="0" lang="en-US">
              <a:solidFill>
                <a:srgbClr val="0000CC"/>
              </a:solidFill>
              <a:effectLst>
                <a:outerShdw algn="tl" blurRad="38100" dir="2700000" dist="38100">
                  <a:srgbClr val="C0C0C0"/>
                </a:outerShdw>
              </a:effectLst>
            </a:endParaRPr>
          </a:p>
          <a:p>
            <a:pPr eaLnBrk="1" hangingPunct="1" latinLnBrk="1" lvl="0"/>
            <a:r>
              <a:rPr altLang="en-US" dirty="0" lang="en-US">
                <a:solidFill>
                  <a:srgbClr val="0000CC"/>
                </a:solidFill>
                <a:effectLst>
                  <a:outerShdw algn="tl" blurRad="38100" dir="2700000" dist="38100">
                    <a:srgbClr val="C0C0C0"/>
                  </a:outerShdw>
                </a:effectLst>
              </a:rPr>
              <a:t>Produced by</a:t>
            </a:r>
          </a:p>
          <a:p>
            <a:pPr eaLnBrk="1" hangingPunct="1" latinLnBrk="1" lvl="0"/>
            <a:endParaRPr altLang="en-US" b="1" dirty="0" i="1" lang="en-US">
              <a:solidFill>
                <a:srgbClr val="0070C0"/>
              </a:solidFill>
              <a:effectLst>
                <a:outerShdw algn="tl" blurRad="38100" dir="2700000" dist="38100">
                  <a:srgbClr val="C0C0C0"/>
                </a:outerShdw>
              </a:effectLst>
              <a:latin typeface="Bodoni MT Condensed" pitchFamily="18" charset="0"/>
            </a:endParaRPr>
          </a:p>
          <a:p>
            <a:r>
              <a:rPr b="1" dirty="0" lang="en-US">
                <a:latin typeface="Bradley Hand ITC" panose="03070402050302030203" pitchFamily="66" charset="0"/>
              </a:rPr>
              <a:t>Aishatu. Y. </a:t>
            </a:r>
            <a:r>
              <a:rPr b="1" dirty="0" lang="en-US" err="1">
                <a:latin typeface="Bradley Hand ITC" panose="03070402050302030203" pitchFamily="66" charset="0"/>
              </a:rPr>
              <a:t>Girgiri</a:t>
            </a:r>
            <a:r>
              <a:rPr b="1" dirty="0" lang="en-US">
                <a:latin typeface="Bradley Hand ITC" panose="03070402050302030203" pitchFamily="66" charset="0"/>
              </a:rPr>
              <a:t> (ass Prof.)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Title 1048623"/>
          <p:cNvSpPr>
            <a:spLocks noGrp="1"/>
          </p:cNvSpPr>
          <p:nvPr>
            <p:ph type="title"/>
          </p:nvPr>
        </p:nvSpPr>
        <p:spPr>
          <a:xfrm>
            <a:off x="457200" y="274637"/>
            <a:ext cx="8229600" cy="792162"/>
          </a:xfrm>
          <a:prstGeom prst="rect"/>
          <a:noFill/>
          <a:ln>
            <a:noFill/>
          </a:ln>
        </p:spPr>
        <p:txBody>
          <a:bodyPr anchor="ctr" bIns="45720" lIns="91440" rIns="91440" tIns="45720"/>
          <a:lstStyle>
            <a:lvl1pPr algn="ctr" fontAlgn="base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4400" i="0" u="none">
                <a:solidFill>
                  <a:schemeClr val="lt2"/>
                </a:solidFill>
                <a:latin typeface="Arial" pitchFamily="34" charset="0"/>
                <a:ea typeface="Arial" pitchFamily="34" charset="0"/>
                <a:sym typeface="Arial" pitchFamily="34" charset="0"/>
              </a:defRPr>
            </a:lvl1pPr>
          </a:lstStyle>
          <a:p>
            <a:pPr algn="l" eaLnBrk="1" hangingPunct="1" latinLnBrk="1" lvl="0"/>
            <a:r>
              <a:rPr altLang="en-US" b="1" dirty="0" lang="en-US"/>
              <a:t>Introduction</a:t>
            </a:r>
          </a:p>
        </p:txBody>
      </p:sp>
      <p:sp>
        <p:nvSpPr>
          <p:cNvPr id="1048593" name="Text Placeholder 1048624"/>
          <p:cNvSpPr>
            <a:spLocks noGrp="1"/>
          </p:cNvSpPr>
          <p:nvPr>
            <p:ph type="body" idx="1"/>
          </p:nvPr>
        </p:nvSpPr>
        <p:spPr>
          <a:xfrm>
            <a:off x="304800" y="1066800"/>
            <a:ext cx="8534400" cy="5638800"/>
          </a:xfrm>
          <a:prstGeom prst="rect"/>
          <a:noFill/>
          <a:ln>
            <a:noFill/>
          </a:ln>
        </p:spPr>
        <p:txBody>
          <a:bodyPr anchor="t" bIns="45720" lIns="91440" rIns="91440" tIns="45720"/>
          <a:lstStyle>
            <a:lvl1pPr algn="l" fontAlgn="base" indent="-342900" latinLnBrk="1" marL="3429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Tx/>
              <a:buChar char="•"/>
              <a:defRPr baseline="0" b="0" sz="3200" i="0" u="none">
                <a:solidFill>
                  <a:schemeClr val="dk1"/>
                </a:solidFill>
                <a:latin typeface="Arial" pitchFamily="34" charset="0"/>
                <a:ea typeface="Arial" pitchFamily="34" charset="0"/>
                <a:sym typeface="Arial" pitchFamily="34" charset="0"/>
              </a:defRPr>
            </a:lvl1pPr>
            <a:lvl2pPr algn="l" fontAlgn="base" indent="-285750" latinLnBrk="1" marL="74295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Tx/>
              <a:buChar char="–"/>
              <a:defRPr baseline="0" b="0" sz="2800" i="0" u="none">
                <a:solidFill>
                  <a:schemeClr val="dk1"/>
                </a:solidFill>
                <a:latin typeface="Arial" pitchFamily="34" charset="0"/>
                <a:ea typeface="Arial" pitchFamily="34" charset="0"/>
                <a:sym typeface="Arial" pitchFamily="34" charset="0"/>
              </a:defRPr>
            </a:lvl2pPr>
            <a:lvl3pPr algn="l" fontAlgn="base" indent="-228600" latinLnBrk="1" marL="11430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Tx/>
              <a:buChar char="•"/>
              <a:defRPr baseline="0" b="0" sz="2400" i="0" u="none">
                <a:solidFill>
                  <a:schemeClr val="dk1"/>
                </a:solidFill>
                <a:latin typeface="Arial" pitchFamily="34" charset="0"/>
                <a:ea typeface="Arial" pitchFamily="34" charset="0"/>
                <a:sym typeface="Arial" pitchFamily="34" charset="0"/>
              </a:defRPr>
            </a:lvl3pPr>
            <a:lvl4pPr algn="l" fontAlgn="base" indent="-228600" latinLnBrk="1" marL="16002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Tx/>
              <a:buChar char="–"/>
              <a:defRPr baseline="0" b="0" sz="2000" i="0" u="none">
                <a:solidFill>
                  <a:schemeClr val="dk1"/>
                </a:solidFill>
                <a:latin typeface="Arial" pitchFamily="34" charset="0"/>
                <a:ea typeface="Arial" pitchFamily="34" charset="0"/>
                <a:sym typeface="Arial" pitchFamily="34" charset="0"/>
              </a:defRPr>
            </a:lvl4pPr>
            <a:lvl5pPr algn="l" fontAlgn="base" indent="-228600" latinLnBrk="1" marL="20574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Tx/>
              <a:buChar char="»"/>
              <a:defRPr baseline="0" b="0" sz="2000" i="0" u="none">
                <a:solidFill>
                  <a:schemeClr val="dk1"/>
                </a:solidFill>
                <a:latin typeface="Arial" pitchFamily="34" charset="0"/>
                <a:ea typeface="Arial" pitchFamily="34" charset="0"/>
                <a:sym typeface="Arial" pitchFamily="34" charset="0"/>
              </a:defRPr>
            </a:lvl5pPr>
          </a:lstStyle>
          <a:p>
            <a:pPr lvl="0">
              <a:lnSpc>
                <a:spcPct val="150000"/>
              </a:lnSpc>
            </a:pPr>
            <a:r>
              <a:rPr dirty="0" sz="2000"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Nigeria’s livestock resources consist of 14 million cattle, 34 million goats, 22 million sheep (Umar, 2007). </a:t>
            </a:r>
          </a:p>
          <a:p>
            <a:pPr lvl="0">
              <a:lnSpc>
                <a:spcPct val="150000"/>
              </a:lnSpc>
            </a:pPr>
            <a:r>
              <a:rPr dirty="0" sz="2000"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In Nigeria, large ruminants particularly cattle have been the major sources of domestic meat and milk supply. </a:t>
            </a:r>
          </a:p>
          <a:p>
            <a:pPr lvl="0">
              <a:lnSpc>
                <a:spcPct val="150000"/>
              </a:lnSpc>
            </a:pPr>
            <a:r>
              <a:rPr dirty="0" sz="2000"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Milk supply from other animals such as sheep, goats and camels is negligible (</a:t>
            </a:r>
            <a:r>
              <a:rPr dirty="0" sz="2000" lang="en-US" err="1">
                <a:latin typeface="Times New Roman" panose="02020603050405020304" pitchFamily="18" charset="0"/>
                <a:cs typeface="Times New Roman" panose="02020603050405020304" pitchFamily="18" charset="0"/>
              </a:rPr>
              <a:t>Ibeawuchi</a:t>
            </a:r>
            <a:r>
              <a:rPr dirty="0" sz="2000"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 &amp; </a:t>
            </a:r>
            <a:r>
              <a:rPr dirty="0" sz="2000" lang="en-US" err="1">
                <a:latin typeface="Times New Roman" panose="02020603050405020304" pitchFamily="18" charset="0"/>
                <a:cs typeface="Times New Roman" panose="02020603050405020304" pitchFamily="18" charset="0"/>
              </a:rPr>
              <a:t>Dalyop</a:t>
            </a:r>
            <a:r>
              <a:rPr dirty="0" sz="2000"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, 1995).</a:t>
            </a:r>
          </a:p>
          <a:p>
            <a:pPr lvl="0">
              <a:lnSpc>
                <a:spcPct val="150000"/>
              </a:lnSpc>
            </a:pPr>
            <a:r>
              <a:rPr dirty="0" sz="2000"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The world population will have reached 9 billion by 2050, </a:t>
            </a:r>
          </a:p>
          <a:p>
            <a:pPr lvl="0">
              <a:lnSpc>
                <a:spcPct val="150000"/>
              </a:lnSpc>
            </a:pPr>
            <a:r>
              <a:rPr dirty="0" sz="2000"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The demand for milk and meat products is expected to increase (FAO, 2010).</a:t>
            </a:r>
          </a:p>
          <a:p>
            <a:pPr lvl="0">
              <a:lnSpc>
                <a:spcPct val="150000"/>
              </a:lnSpc>
            </a:pPr>
            <a:r>
              <a:rPr dirty="0" sz="2000"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Demand has been increasing, due to increase in population </a:t>
            </a:r>
          </a:p>
          <a:p>
            <a:pPr lvl="0">
              <a:lnSpc>
                <a:spcPct val="150000"/>
              </a:lnSpc>
            </a:pPr>
            <a:r>
              <a:rPr dirty="0" sz="2000"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Livestock feed shortage is further worsened as grazing reserves and paths are continuously being converted to farm lands </a:t>
            </a:r>
          </a:p>
          <a:p>
            <a:pPr indent="0" lvl="0" marL="0">
              <a:lnSpc>
                <a:spcPct val="150000"/>
              </a:lnSpc>
              <a:buNone/>
            </a:pPr>
            <a:endParaRPr dirty="0" sz="2000" 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4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b="1" dirty="0" lang="en-US"/>
              <a:t>Classes of Ruminant Animals</a:t>
            </a:r>
            <a:endParaRPr dirty="0" lang="en-US"/>
          </a:p>
        </p:txBody>
      </p:sp>
      <p:sp>
        <p:nvSpPr>
          <p:cNvPr id="1048595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indent="0" marL="0">
              <a:buNone/>
            </a:pPr>
            <a:r>
              <a:rPr dirty="0" sz="2800" lang="en-US"/>
              <a:t>Ruminant animals are categorized into two main classes based on their body size namely, </a:t>
            </a:r>
          </a:p>
          <a:p>
            <a:pPr lvl="0"/>
            <a:r>
              <a:rPr dirty="0" sz="2800" lang="en-US"/>
              <a:t>The large ruminant animals and small ruminant animals. </a:t>
            </a:r>
          </a:p>
          <a:p>
            <a:pPr lvl="0"/>
            <a:r>
              <a:rPr dirty="0" sz="2800" lang="en-US"/>
              <a:t>Examples of large ruminants are cattle, water buffalo, giraffe, camel </a:t>
            </a:r>
            <a:r>
              <a:rPr dirty="0" sz="2800" lang="en-US" err="1"/>
              <a:t>etc</a:t>
            </a:r>
            <a:r>
              <a:rPr dirty="0" sz="2800" lang="en-US"/>
              <a:t> </a:t>
            </a:r>
          </a:p>
          <a:p>
            <a:pPr lvl="0"/>
            <a:r>
              <a:rPr dirty="0" sz="2800" lang="en-US"/>
              <a:t>While small ruminants are sheep, goat, antelope etc. </a:t>
            </a:r>
          </a:p>
          <a:p>
            <a:pPr indent="0" lvl="0" marL="0">
              <a:buNone/>
            </a:pPr>
            <a:endParaRPr dirty="0" sz="2800" lang="en-US"/>
          </a:p>
          <a:p>
            <a:pPr indent="0" marL="0">
              <a:buNone/>
            </a:pPr>
            <a:r>
              <a:rPr dirty="0" sz="2800" lang="en-US"/>
              <a:t> </a:t>
            </a:r>
          </a:p>
          <a:p>
            <a:endParaRPr dirty="0" sz="2800"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6" name="Rectangle 1"/>
          <p:cNvSpPr/>
          <p:nvPr/>
        </p:nvSpPr>
        <p:spPr>
          <a:xfrm>
            <a:off x="457200" y="1278412"/>
            <a:ext cx="8458200" cy="3383916"/>
          </a:xfrm>
          <a:prstGeom prst="rect"/>
        </p:spPr>
        <p:txBody>
          <a:bodyPr wrap="square">
            <a:spAutoFit/>
          </a:bodyPr>
          <a:p>
            <a:pPr algn="just" indent="-342900" lvl="0" marL="342900" marR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dirty="0" sz="2400" lang="en-US">
                <a:solidFill>
                  <a:srgbClr val="000000"/>
                </a:solidFill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Those specifically bred for milk production are called dairy cattle (e.g. Holstein/Friesian)</a:t>
            </a:r>
          </a:p>
          <a:p>
            <a:pPr algn="just" indent="-342900" lvl="0" marL="342900" marR="0">
              <a:lnSpc>
                <a:spcPct val="150000"/>
              </a:lnSpc>
              <a:spcBef>
                <a:spcPts val="0"/>
              </a:spcBef>
              <a:spcAft>
                <a:spcPts val="725"/>
              </a:spcAft>
              <a:buFont typeface="Symbol" panose="05050102010706020507" pitchFamily="18" charset="2"/>
              <a:buChar char=""/>
            </a:pPr>
            <a:r>
              <a:rPr dirty="0" sz="2400" lang="en-US">
                <a:solidFill>
                  <a:srgbClr val="000000"/>
                </a:solidFill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Those for meat are called beef cattle (e.g. Hereford). </a:t>
            </a:r>
          </a:p>
          <a:p>
            <a:pPr>
              <a:lnSpc>
                <a:spcPct val="150000"/>
              </a:lnSpc>
            </a:pPr>
            <a:r>
              <a:rPr dirty="0" sz="2400" lang="en-US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Some cattle have dual or even triple-purpose functions. (dairy, beef production and draught).  local breeds in Africa e.g. White Fulani, </a:t>
            </a:r>
            <a:r>
              <a:rPr dirty="0" sz="2400" lang="en-US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Sokoto</a:t>
            </a:r>
            <a:r>
              <a:rPr dirty="0" sz="2400" lang="en-US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dirty="0" sz="2400" lang="en-US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Gudali</a:t>
            </a:r>
            <a:r>
              <a:rPr dirty="0" sz="2400" lang="en-US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dirty="0" sz="2400" lang="en-US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etc</a:t>
            </a:r>
            <a:endParaRPr dirty="0" sz="2400" 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597" name="Rectangle 3"/>
          <p:cNvSpPr/>
          <p:nvPr/>
        </p:nvSpPr>
        <p:spPr>
          <a:xfrm>
            <a:off x="228600" y="558969"/>
            <a:ext cx="8229600" cy="507831"/>
          </a:xfrm>
          <a:prstGeom prst="rect"/>
        </p:spPr>
        <p:txBody>
          <a:bodyPr wrap="square">
            <a:spAutoFit/>
          </a:bodyPr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</a:pPr>
            <a:r>
              <a:rPr b="1" dirty="0" lang="en-US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Cattle can also be typed or classified based on the main purpose of production. </a:t>
            </a:r>
            <a:endParaRPr dirty="0" lang="en-US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sp>
        <p:nvSpPr>
          <p:cNvPr id="1048599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endParaRPr dirty="0" lang="en-US"/>
          </a:p>
        </p:txBody>
      </p:sp>
      <p:pic>
        <p:nvPicPr>
          <p:cNvPr id="2097152" name="Picture 20" descr="NorwBlacksidedTronder"/>
          <p:cNvPicPr>
            <a:picLocks noChangeAspect="1" noChangeArrowheads="1"/>
          </p:cNvPicPr>
          <p:nvPr/>
        </p:nvPicPr>
        <p:blipFill>
          <a:blip xmlns:r="http://schemas.openxmlformats.org/officeDocument/2006/relationships" r:embed="rId1"/>
          <a:srcRect/>
          <a:stretch>
            <a:fillRect/>
          </a:stretch>
        </p:blipFill>
        <p:spPr bwMode="auto">
          <a:xfrm>
            <a:off x="70544" y="442119"/>
            <a:ext cx="4343400" cy="2133600"/>
          </a:xfrm>
          <a:prstGeom prst="rect"/>
          <a:noFill/>
        </p:spPr>
      </p:pic>
      <p:pic>
        <p:nvPicPr>
          <p:cNvPr id="2097153" name="Picture 19" descr="y"/>
          <p:cNvPicPr>
            <a:picLocks noChangeAspect="1" noChangeArrowheads="1"/>
          </p:cNvPicPr>
          <p:nvPr/>
        </p:nvPicPr>
        <p:blipFill>
          <a:blip xmlns:r="http://schemas.openxmlformats.org/officeDocument/2006/relationships" r:embed="rId2">
            <a:lum contrast="18000"/>
          </a:blip>
          <a:srcRect l="5455" t="11267" r="5455" b="11267"/>
          <a:stretch>
            <a:fillRect/>
          </a:stretch>
        </p:blipFill>
        <p:spPr bwMode="auto">
          <a:xfrm>
            <a:off x="4343400" y="428625"/>
            <a:ext cx="4800600" cy="2085975"/>
          </a:xfrm>
          <a:prstGeom prst="rect"/>
          <a:noFill/>
        </p:spPr>
      </p:pic>
      <p:pic>
        <p:nvPicPr>
          <p:cNvPr id="2097154" name="Picture 4" descr="NorwRedDairyCattle"/>
          <p:cNvPicPr>
            <a:picLocks noChangeAspect="1" noChangeArrowheads="1"/>
          </p:cNvPicPr>
          <p:nvPr/>
        </p:nvPicPr>
        <p:blipFill>
          <a:blip xmlns:r="http://schemas.openxmlformats.org/officeDocument/2006/relationships" r:embed="rId3"/>
          <a:srcRect/>
          <a:stretch>
            <a:fillRect/>
          </a:stretch>
        </p:blipFill>
        <p:spPr bwMode="auto">
          <a:xfrm>
            <a:off x="0" y="2981325"/>
            <a:ext cx="4191000" cy="2428875"/>
          </a:xfrm>
          <a:prstGeom prst="rect"/>
          <a:noFill/>
        </p:spPr>
      </p:pic>
      <p:pic>
        <p:nvPicPr>
          <p:cNvPr id="2097155" name="Picture 5" descr="w"/>
          <p:cNvPicPr>
            <a:picLocks noChangeAspect="1" noChangeArrowheads="1"/>
          </p:cNvPicPr>
          <p:nvPr/>
        </p:nvPicPr>
        <p:blipFill>
          <a:blip xmlns:r="http://schemas.openxmlformats.org/officeDocument/2006/relationships" r:embed="rId4"/>
          <a:srcRect l="5833" t="11842" r="4167" b="14473"/>
          <a:stretch>
            <a:fillRect/>
          </a:stretch>
        </p:blipFill>
        <p:spPr bwMode="auto">
          <a:xfrm>
            <a:off x="4191000" y="3005118"/>
            <a:ext cx="3962400" cy="2405082"/>
          </a:xfrm>
          <a:prstGeom prst="rect"/>
          <a:noFill/>
        </p:spPr>
      </p:pic>
      <p:sp>
        <p:nvSpPr>
          <p:cNvPr id="1048600" name="Rectangle 21"/>
          <p:cNvSpPr>
            <a:spLocks noChangeArrowheads="1"/>
          </p:cNvSpPr>
          <p:nvPr/>
        </p:nvSpPr>
        <p:spPr bwMode="auto">
          <a:xfrm>
            <a:off x="460717" y="-48399"/>
            <a:ext cx="1901483" cy="553998"/>
          </a:xfrm>
          <a:prstGeom prst="rect"/>
          <a:noFill/>
          <a:ln>
            <a:noFill/>
          </a:ln>
          <a:effectLst/>
        </p:spPr>
        <p:txBody>
          <a:bodyPr anchor="ctr" anchorCtr="0" bIns="45720" compatLnSpc="1" lIns="91440" numCol="1" rIns="91440" tIns="45720" vert="horz" wrap="none">
            <a:prstTxWarp prst="textNoShape"/>
            <a:spAutoFit/>
          </a:bodyPr>
          <a:lstStyle>
            <a:lvl1pPr eaLnBrk="0" hangingPunct="0">
              <a:tabLst>
                <a:tab algn="l" pos="457200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tabLst>
                <a:tab algn="l" pos="457200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tabLst>
                <a:tab algn="l" pos="457200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tabLst>
                <a:tab algn="l" pos="457200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tabLst>
                <a:tab algn="l" pos="457200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algn="l" eaLnBrk="0" fontAlgn="base" hangingPunct="0" marL="2286000" rtl="0">
              <a:spcBef>
                <a:spcPct val="0"/>
              </a:spcBef>
              <a:spcAft>
                <a:spcPct val="0"/>
              </a:spcAft>
              <a:tabLst>
                <a:tab algn="l" pos="457200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algn="l" eaLnBrk="0" fontAlgn="base" hangingPunct="0" marL="2743200" rtl="0">
              <a:spcBef>
                <a:spcPct val="0"/>
              </a:spcBef>
              <a:spcAft>
                <a:spcPct val="0"/>
              </a:spcAft>
              <a:tabLst>
                <a:tab algn="l" pos="457200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algn="l" eaLnBrk="0" fontAlgn="base" hangingPunct="0" marL="3200400" rtl="0">
              <a:spcBef>
                <a:spcPct val="0"/>
              </a:spcBef>
              <a:spcAft>
                <a:spcPct val="0"/>
              </a:spcAft>
              <a:tabLst>
                <a:tab algn="l" pos="457200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algn="l" eaLnBrk="0" fontAlgn="base" hangingPunct="0" marL="3657600" rtl="0">
              <a:spcBef>
                <a:spcPct val="0"/>
              </a:spcBef>
              <a:spcAft>
                <a:spcPct val="0"/>
              </a:spcAft>
              <a:tabLst>
                <a:tab algn="l" pos="457200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l" defTabSz="914400" eaLnBrk="0" fontAlgn="base" hangingPunct="0" indent="0" latinLnBrk="0" lvl="0" marL="0" marR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algn="l" pos="457200"/>
              </a:tabLst>
            </a:pPr>
            <a:r>
              <a:rPr baseline="0" b="0" cap="none" dirty="0" sz="1200" i="0" kumimoji="0" lang="en-US" normalizeH="0" strike="noStrike" u="none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WORLD DAIRY BREEDS</a:t>
            </a:r>
            <a:endParaRPr baseline="0" b="0" cap="none" dirty="0" sz="800" i="0" kumimoji="0" lang="en-US" normalizeH="0" strike="noStrike" u="none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algn="l" defTabSz="914400" eaLnBrk="0" fontAlgn="base" hangingPunct="0" indent="0" latinLnBrk="0" lvl="0" marL="0" marR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algn="l" pos="457200"/>
              </a:tabLst>
            </a:pPr>
            <a:endParaRPr baseline="0" b="0" cap="none" dirty="0" sz="1800" i="0" kumimoji="0" lang="en-US" normalizeH="0" strike="noStrike" u="none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048601" name="Rectangle 22"/>
          <p:cNvSpPr>
            <a:spLocks noChangeArrowheads="1"/>
          </p:cNvSpPr>
          <p:nvPr/>
        </p:nvSpPr>
        <p:spPr bwMode="auto">
          <a:xfrm>
            <a:off x="4871144" y="2452301"/>
            <a:ext cx="316112" cy="276999"/>
          </a:xfrm>
          <a:prstGeom prst="rect"/>
          <a:noFill/>
          <a:ln>
            <a:noFill/>
          </a:ln>
          <a:effectLst/>
        </p:spPr>
        <p:txBody>
          <a:bodyPr anchor="ctr" anchorCtr="0" bIns="45720" compatLnSpc="1" lIns="91440" numCol="1" rIns="91440" tIns="45720" vert="horz" wrap="none">
            <a:prstTxWarp prst="textNoShape"/>
            <a:spAutoFit/>
          </a:bodyPr>
          <a:p>
            <a:pPr algn="just" defTabSz="914400" eaLnBrk="0" fontAlgn="base" hangingPunct="0" indent="0" latinLnBrk="0" lvl="0" marL="0" marR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</a:pPr>
            <a:r>
              <a:rPr baseline="0" b="0" cap="none" dirty="0" sz="1200" i="0" kumimoji="0" lang="en-US" normalizeH="0" strike="noStrike" u="none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endParaRPr baseline="0" b="0" cap="none" dirty="0" sz="1800" i="0" kumimoji="0" lang="en-US" normalizeH="0" strike="noStrike" u="none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048602" name="Rectangle 23"/>
          <p:cNvSpPr>
            <a:spLocks noChangeArrowheads="1"/>
          </p:cNvSpPr>
          <p:nvPr/>
        </p:nvSpPr>
        <p:spPr bwMode="auto">
          <a:xfrm>
            <a:off x="0" y="5424100"/>
            <a:ext cx="2209800" cy="276999"/>
          </a:xfrm>
          <a:prstGeom prst="rect"/>
          <a:noFill/>
          <a:ln>
            <a:noFill/>
          </a:ln>
          <a:effectLst/>
        </p:spPr>
        <p:txBody>
          <a:bodyPr anchor="ctr" anchorCtr="0" bIns="45720" compatLnSpc="1" lIns="91440" numCol="1" rIns="91440" tIns="45720" vert="horz" wrap="square">
            <a:prstTxWarp prst="textNoShape"/>
            <a:spAutoFit/>
          </a:bodyPr>
          <a:p>
            <a:pPr algn="just" defTabSz="914400" eaLnBrk="0" fontAlgn="base" hangingPunct="0" indent="0" latinLnBrk="0" lvl="0" marL="0" marR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</a:pPr>
            <a:r>
              <a:rPr baseline="0" b="0" cap="none" dirty="0" sz="1200" i="0" kumimoji="0" lang="en-US" normalizeH="0" err="1" strike="noStrike" u="none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Ayshire</a:t>
            </a:r>
            <a:r>
              <a:rPr baseline="0" b="0" cap="none" dirty="0" sz="1200" i="0" kumimoji="0" lang="en-US" normalizeH="0" strike="noStrike" u="none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endParaRPr baseline="0" b="0" cap="none" dirty="0" sz="1800" i="0" kumimoji="0" lang="en-US" normalizeH="0" strike="noStrike" u="none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048603" name="Rectangle 24"/>
          <p:cNvSpPr>
            <a:spLocks noChangeArrowheads="1"/>
          </p:cNvSpPr>
          <p:nvPr/>
        </p:nvSpPr>
        <p:spPr bwMode="auto">
          <a:xfrm>
            <a:off x="4267200" y="5410200"/>
            <a:ext cx="2362200" cy="276999"/>
          </a:xfrm>
          <a:prstGeom prst="rect"/>
          <a:noFill/>
          <a:ln>
            <a:noFill/>
          </a:ln>
          <a:effectLst/>
        </p:spPr>
        <p:txBody>
          <a:bodyPr anchor="ctr" anchorCtr="0" bIns="45720" compatLnSpc="1" lIns="91440" numCol="1" rIns="91440" tIns="45720" vert="horz" wrap="square">
            <a:prstTxWarp prst="textNoShape"/>
            <a:spAutoFit/>
          </a:bodyPr>
          <a:p>
            <a:pPr algn="just" defTabSz="914400" eaLnBrk="0" fontAlgn="base" hangingPunct="0" indent="0" latinLnBrk="0" lvl="0" marL="0" marR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</a:pPr>
            <a:r>
              <a:rPr baseline="0" b="0" cap="none" dirty="0" sz="1200" i="0" kumimoji="0" lang="en-US" normalizeH="0" strike="noStrike" u="none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Guernsey. </a:t>
            </a:r>
            <a:endParaRPr baseline="0" b="0" cap="none" dirty="0" sz="1800" i="0" kumimoji="0" lang="en-US" normalizeH="0" strike="noStrike" u="none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048604" name="Rectangle 15"/>
          <p:cNvSpPr/>
          <p:nvPr/>
        </p:nvSpPr>
        <p:spPr>
          <a:xfrm>
            <a:off x="381000" y="2514600"/>
            <a:ext cx="1981200" cy="530915"/>
          </a:xfrm>
          <a:prstGeom prst="rect"/>
        </p:spPr>
        <p:txBody>
          <a:bodyPr wrap="square">
            <a:spAutoFit/>
          </a:bodyPr>
          <a:p>
            <a:pPr eaLnBrk="0" hangingPunct="0" latinLnBrk="0" lvl="0">
              <a:tabLst>
                <a:tab algn="l" pos="457200"/>
              </a:tabLst>
            </a:pPr>
            <a:endParaRPr dirty="0" sz="1050" lang="en-US">
              <a:solidFill>
                <a:schemeClr val="tx1"/>
              </a:solidFill>
            </a:endParaRPr>
          </a:p>
          <a:p>
            <a:pPr eaLnBrk="0" hangingPunct="0" latinLnBrk="0" lvl="0">
              <a:buFontTx/>
              <a:buChar char="•"/>
              <a:tabLst>
                <a:tab algn="l" pos="457200"/>
              </a:tabLst>
            </a:pPr>
            <a:r>
              <a:rPr dirty="0" lang="en-US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Holstein.</a:t>
            </a:r>
            <a:endParaRPr dirty="0" lang="en-US"/>
          </a:p>
        </p:txBody>
      </p:sp>
      <p:sp>
        <p:nvSpPr>
          <p:cNvPr id="1048605" name="Rectangle 16"/>
          <p:cNvSpPr/>
          <p:nvPr/>
        </p:nvSpPr>
        <p:spPr>
          <a:xfrm>
            <a:off x="6020053" y="2526268"/>
            <a:ext cx="761747" cy="369332"/>
          </a:xfrm>
          <a:prstGeom prst="rect"/>
        </p:spPr>
        <p:txBody>
          <a:bodyPr wrap="none">
            <a:spAutoFit/>
          </a:bodyPr>
          <a:p>
            <a:r>
              <a:rPr dirty="0" lang="en-US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Jersey</a:t>
            </a:r>
            <a:endParaRPr dirty="0"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6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dirty="0" lang="en-US"/>
              <a:t>WORLD BEEF BREEDS.</a:t>
            </a:r>
          </a:p>
        </p:txBody>
      </p:sp>
      <p:sp>
        <p:nvSpPr>
          <p:cNvPr id="1048607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endParaRPr dirty="0" lang="en-US"/>
          </a:p>
        </p:txBody>
      </p:sp>
      <p:pic>
        <p:nvPicPr>
          <p:cNvPr id="2097156" name="Content Placeholder 3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457200" y="1143000"/>
            <a:ext cx="8229600" cy="5486400"/>
          </a:xfrm>
          <a:prstGeom prst="rect"/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br>
              <a:rPr b="1" dirty="0" lang="en-US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b="1" dirty="0" lang="en-US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local </a:t>
            </a:r>
            <a:r>
              <a:rPr b="1" dirty="0" lang="en-US"/>
              <a:t>BREEDS</a:t>
            </a:r>
            <a:br>
              <a:rPr dirty="0" lang="en-US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dirty="0" lang="en-US"/>
          </a:p>
        </p:txBody>
      </p:sp>
      <p:sp>
        <p:nvSpPr>
          <p:cNvPr id="1048609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dirty="0" lang="en-US"/>
              <a:t>The recommended breeds for fattening  are: </a:t>
            </a:r>
          </a:p>
          <a:p>
            <a:pPr lvl="0"/>
            <a:r>
              <a:rPr dirty="0" lang="en-US"/>
              <a:t>Red </a:t>
            </a:r>
            <a:r>
              <a:rPr dirty="0" lang="en-US" err="1"/>
              <a:t>Bororo</a:t>
            </a:r>
            <a:r>
              <a:rPr dirty="0" lang="en-US"/>
              <a:t> (</a:t>
            </a:r>
            <a:r>
              <a:rPr dirty="0" lang="en-US" err="1"/>
              <a:t>Rahaji</a:t>
            </a:r>
            <a:r>
              <a:rPr dirty="0" lang="en-US"/>
              <a:t>)</a:t>
            </a:r>
          </a:p>
          <a:p>
            <a:pPr lvl="0"/>
            <a:r>
              <a:rPr dirty="0" lang="en-US"/>
              <a:t>White Fulani (</a:t>
            </a:r>
            <a:r>
              <a:rPr dirty="0" lang="en-US" err="1"/>
              <a:t>Bunaji</a:t>
            </a:r>
            <a:r>
              <a:rPr dirty="0" lang="en-US"/>
              <a:t>)</a:t>
            </a:r>
          </a:p>
          <a:p>
            <a:pPr lvl="0"/>
            <a:r>
              <a:rPr dirty="0" lang="en-US" err="1"/>
              <a:t>Sokoto</a:t>
            </a:r>
            <a:r>
              <a:rPr dirty="0" lang="en-US"/>
              <a:t> </a:t>
            </a:r>
            <a:r>
              <a:rPr dirty="0" lang="en-US" err="1"/>
              <a:t>Gudali</a:t>
            </a:r>
            <a:r>
              <a:rPr dirty="0" lang="en-US"/>
              <a:t> (</a:t>
            </a:r>
            <a:r>
              <a:rPr dirty="0" lang="en-US" err="1"/>
              <a:t>Bokoloji</a:t>
            </a:r>
            <a:r>
              <a:rPr dirty="0" lang="en-US"/>
              <a:t>)</a:t>
            </a:r>
          </a:p>
          <a:p>
            <a:pPr lvl="0"/>
            <a:r>
              <a:rPr dirty="0" lang="en-US" err="1"/>
              <a:t>Wadara</a:t>
            </a:r>
            <a:r>
              <a:rPr dirty="0" lang="en-US"/>
              <a:t> (</a:t>
            </a:r>
            <a:r>
              <a:rPr dirty="0" lang="en-US" err="1"/>
              <a:t>Shuwa</a:t>
            </a:r>
            <a:r>
              <a:rPr dirty="0" lang="en-US"/>
              <a:t> Arab)</a:t>
            </a:r>
          </a:p>
          <a:p>
            <a:pPr lvl="0"/>
            <a:r>
              <a:rPr dirty="0" lang="en-US" err="1"/>
              <a:t>Kuri</a:t>
            </a:r>
            <a:endParaRPr dirty="0" lang="en-US"/>
          </a:p>
          <a:p>
            <a:pPr lvl="0"/>
            <a:r>
              <a:rPr dirty="0" lang="en-US" err="1"/>
              <a:t>Ambala</a:t>
            </a:r>
            <a:r>
              <a:rPr dirty="0" lang="en-US"/>
              <a:t> 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0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b="1" dirty="0" lang="en-US"/>
              <a:t>Cattle production in Nigeria</a:t>
            </a:r>
            <a:endParaRPr dirty="0" lang="en-US"/>
          </a:p>
        </p:txBody>
      </p:sp>
      <p:sp>
        <p:nvSpPr>
          <p:cNvPr id="1048611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dirty="0" lang="en-US"/>
              <a:t>The various activities of the Nigerian beef. </a:t>
            </a:r>
          </a:p>
          <a:p>
            <a:pPr lvl="0"/>
            <a:r>
              <a:rPr dirty="0" lang="en-US"/>
              <a:t>These activities are, however, </a:t>
            </a:r>
            <a:r>
              <a:rPr dirty="0" lang="en-US" err="1"/>
              <a:t>unorganised</a:t>
            </a:r>
            <a:endParaRPr dirty="0" lang="en-US"/>
          </a:p>
          <a:p>
            <a:pPr lvl="0"/>
            <a:r>
              <a:rPr dirty="0" lang="en-US"/>
              <a:t>Currently, however, very few of the 63 known processing plants are operating. </a:t>
            </a:r>
          </a:p>
          <a:p>
            <a:pPr lvl="0"/>
            <a:r>
              <a:rPr dirty="0" lang="en-US"/>
              <a:t>Those that are still functioning operate at less than 20% of capacity. 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2" name="Rectangle 4"/>
          <p:cNvSpPr/>
          <p:nvPr/>
        </p:nvSpPr>
        <p:spPr>
          <a:xfrm>
            <a:off x="381000" y="484287"/>
            <a:ext cx="7848600" cy="6740307"/>
          </a:xfrm>
          <a:prstGeom prst="rect"/>
        </p:spPr>
        <p:txBody>
          <a:bodyPr wrap="square">
            <a:spAutoFit/>
          </a:bodyPr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b="1" dirty="0" sz="2400" lang="en-US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PROSPECTS OF BEEF AND RAM INDUSTRY </a:t>
            </a:r>
          </a:p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dirty="0" sz="2400" lang="en-US">
                <a:solidFill>
                  <a:srgbClr val="000000"/>
                </a:solidFill>
                <a:latin typeface="Times New Roman" panose="02020603050405020304" pitchFamily="18" charset="0"/>
                <a:ea typeface="Verdana" panose="020B0604030504040204" pitchFamily="34" charset="0"/>
                <a:cs typeface="Verdana" panose="020B0604030504040204" pitchFamily="34" charset="0"/>
              </a:rPr>
              <a:t>They offers employment opportunity to millions of Nigerians as </a:t>
            </a:r>
          </a:p>
          <a:p>
            <a:pPr algn="just" indent="-342900" lvl="0" marL="342900" marR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dirty="0" sz="2400" lang="en-US">
                <a:solidFill>
                  <a:srgbClr val="000000"/>
                </a:solidFill>
                <a:latin typeface="Times New Roman" panose="02020603050405020304" pitchFamily="18" charset="0"/>
                <a:ea typeface="Verdana" panose="020B0604030504040204" pitchFamily="34" charset="0"/>
                <a:cs typeface="Verdana" panose="020B0604030504040204" pitchFamily="34" charset="0"/>
              </a:rPr>
              <a:t>Nigeria has high prospects of increasing its cattle </a:t>
            </a:r>
            <a:r>
              <a:rPr dirty="0" sz="2000" lang="en-US">
                <a:solidFill>
                  <a:srgbClr val="000000"/>
                </a:solidFill>
                <a:latin typeface="Times New Roman" panose="02020603050405020304" pitchFamily="18" charset="0"/>
                <a:ea typeface="Verdana" panose="020B0604030504040204" pitchFamily="34" charset="0"/>
                <a:cs typeface="Verdana" panose="020B0604030504040204" pitchFamily="34" charset="0"/>
              </a:rPr>
              <a:t>population.  </a:t>
            </a:r>
            <a:endParaRPr dirty="0" sz="2000" lang="en-US">
              <a:solidFill>
                <a:srgbClr val="0000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just" indent="-342900" lvl="0" marL="342900" marR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dirty="0" sz="2400" lang="en-US">
                <a:solidFill>
                  <a:srgbClr val="000000"/>
                </a:solidFill>
                <a:latin typeface="Times New Roman" panose="02020603050405020304" pitchFamily="18" charset="0"/>
                <a:ea typeface="Verdana" panose="020B0604030504040204" pitchFamily="34" charset="0"/>
                <a:cs typeface="Verdana" panose="020B0604030504040204" pitchFamily="34" charset="0"/>
              </a:rPr>
              <a:t>- Improved health conditions and standard of living</a:t>
            </a:r>
            <a:endParaRPr dirty="0" sz="2400" lang="en-US">
              <a:solidFill>
                <a:srgbClr val="0000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just" indent="-342900" lvl="0" marL="342900" marR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dirty="0" sz="2400" lang="en-US">
                <a:solidFill>
                  <a:srgbClr val="000000"/>
                </a:solidFill>
                <a:latin typeface="Times New Roman" panose="02020603050405020304" pitchFamily="18" charset="0"/>
                <a:ea typeface="Verdana" panose="020B0604030504040204" pitchFamily="34" charset="0"/>
                <a:cs typeface="Verdana" panose="020B0604030504040204" pitchFamily="34" charset="0"/>
              </a:rPr>
              <a:t>- High economic growth rate</a:t>
            </a:r>
            <a:endParaRPr dirty="0" sz="2400" lang="en-US">
              <a:solidFill>
                <a:srgbClr val="0000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just" indent="-342900" lvl="0" marL="342900" marR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dirty="0" sz="2400" lang="en-US">
                <a:solidFill>
                  <a:srgbClr val="000000"/>
                </a:solidFill>
                <a:latin typeface="Times New Roman" panose="02020603050405020304" pitchFamily="18" charset="0"/>
                <a:ea typeface="Verdana" panose="020B0604030504040204" pitchFamily="34" charset="0"/>
                <a:cs typeface="Verdana" panose="020B0604030504040204" pitchFamily="34" charset="0"/>
              </a:rPr>
              <a:t>-Cattle serves as a source of farm power</a:t>
            </a:r>
            <a:endParaRPr dirty="0" sz="2400" lang="en-US">
              <a:solidFill>
                <a:srgbClr val="0000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just" indent="-342900" lvl="0" marL="342900" marR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dirty="0" sz="2400" lang="en-US">
                <a:solidFill>
                  <a:srgbClr val="000000"/>
                </a:solidFill>
                <a:latin typeface="Times New Roman" panose="02020603050405020304" pitchFamily="18" charset="0"/>
                <a:ea typeface="Verdana" panose="020B0604030504040204" pitchFamily="34" charset="0"/>
                <a:cs typeface="Verdana" panose="020B0604030504040204" pitchFamily="34" charset="0"/>
              </a:rPr>
              <a:t>-Hides provide raw material for the leather industry</a:t>
            </a:r>
            <a:endParaRPr dirty="0" sz="2400" lang="en-US">
              <a:solidFill>
                <a:srgbClr val="0000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just" indent="-342900" lvl="0" marL="342900" marR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dirty="0" sz="2400" lang="en-US">
                <a:solidFill>
                  <a:srgbClr val="000000"/>
                </a:solidFill>
                <a:latin typeface="Times New Roman" panose="02020603050405020304" pitchFamily="18" charset="0"/>
                <a:ea typeface="Verdana" panose="020B0604030504040204" pitchFamily="34" charset="0"/>
                <a:cs typeface="Verdana" panose="020B0604030504040204" pitchFamily="34" charset="0"/>
              </a:rPr>
              <a:t>-Hooves and bones provide raw material for industries</a:t>
            </a:r>
            <a:endParaRPr dirty="0" sz="2400" lang="en-US">
              <a:solidFill>
                <a:srgbClr val="0000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just" indent="-342900" lvl="0" marL="342900" marR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dirty="0" sz="2400" lang="en-US">
                <a:solidFill>
                  <a:srgbClr val="000000"/>
                </a:solidFill>
                <a:latin typeface="Times New Roman" panose="02020603050405020304" pitchFamily="18" charset="0"/>
                <a:ea typeface="Verdana" panose="020B0604030504040204" pitchFamily="34" charset="0"/>
                <a:cs typeface="Verdana" panose="020B0604030504040204" pitchFamily="34" charset="0"/>
              </a:rPr>
              <a:t>-The dungs provide manure for farmlands</a:t>
            </a:r>
            <a:endParaRPr dirty="0" sz="2400" lang="en-US">
              <a:solidFill>
                <a:srgbClr val="0000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just" indent="-342900" lvl="0" marL="342900" marR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dirty="0" sz="2400" lang="en-US">
                <a:solidFill>
                  <a:srgbClr val="000000"/>
                </a:solidFill>
                <a:latin typeface="Times New Roman" panose="02020603050405020304" pitchFamily="18" charset="0"/>
                <a:ea typeface="Verdana" panose="020B0604030504040204" pitchFamily="34" charset="0"/>
                <a:cs typeface="Verdana" panose="020B0604030504040204" pitchFamily="34" charset="0"/>
              </a:rPr>
              <a:t>-There is ready market since animal protein consumption per day (7g </a:t>
            </a:r>
            <a:r>
              <a:rPr dirty="0" sz="2400" lang="en-US" err="1">
                <a:solidFill>
                  <a:srgbClr val="000000"/>
                </a:solidFill>
                <a:latin typeface="Times New Roman" panose="02020603050405020304" pitchFamily="18" charset="0"/>
                <a:ea typeface="Verdana" panose="020B0604030504040204" pitchFamily="34" charset="0"/>
                <a:cs typeface="Verdana" panose="020B0604030504040204" pitchFamily="34" charset="0"/>
              </a:rPr>
              <a:t>vs</a:t>
            </a:r>
            <a:r>
              <a:rPr dirty="0" sz="2400" lang="en-US">
                <a:solidFill>
                  <a:srgbClr val="000000"/>
                </a:solidFill>
                <a:latin typeface="Times New Roman" panose="02020603050405020304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35g).</a:t>
            </a:r>
            <a:endParaRPr dirty="0" sz="2400" lang="en-US">
              <a:solidFill>
                <a:srgbClr val="0000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457200" y="990600"/>
            <a:ext cx="8229600" cy="1143000"/>
          </a:xfrm>
        </p:spPr>
        <p:txBody>
          <a:bodyPr/>
          <a:p>
            <a:r>
              <a:rPr b="1" dirty="0" lang="en-US"/>
              <a:t>Characteristics of Beef and Ram breed </a:t>
            </a:r>
            <a:br>
              <a:rPr dirty="0" lang="en-US"/>
            </a:br>
            <a:br>
              <a:rPr dirty="0" lang="en-US"/>
            </a:br>
            <a:endParaRPr b="1" dirty="0" lang="en-US"/>
          </a:p>
        </p:txBody>
      </p:sp>
      <p:sp>
        <p:nvSpPr>
          <p:cNvPr id="1048614" name="Content Placeholder 2"/>
          <p:cNvSpPr>
            <a:spLocks noGrp="1"/>
          </p:cNvSpPr>
          <p:nvPr>
            <p:ph idx="1"/>
          </p:nvPr>
        </p:nvSpPr>
        <p:spPr>
          <a:xfrm>
            <a:off x="457200" y="1646238"/>
            <a:ext cx="8229600" cy="4525962"/>
          </a:xfrm>
        </p:spPr>
        <p:txBody>
          <a:bodyPr/>
          <a:p>
            <a:pPr lvl="0"/>
            <a:r>
              <a:rPr dirty="0" sz="2800" lang="en-US"/>
              <a:t>The ultimate goal in a beef management program is to produce large quantities of high quality beef efficiency and profitably.  </a:t>
            </a:r>
          </a:p>
          <a:p>
            <a:pPr lvl="0"/>
            <a:r>
              <a:rPr dirty="0" sz="2800" lang="en-US"/>
              <a:t>The basic conformation of the beef type animal is short, thick bones, thick muscles, long broad backs and square rumps carrying more of the valued flesh.  </a:t>
            </a:r>
          </a:p>
          <a:p>
            <a:pPr lvl="0"/>
            <a:r>
              <a:rPr dirty="0" sz="2800" lang="en-US"/>
              <a:t>The ideal beef conformation has been described as a “parallelogram” or a “block” conformation. </a:t>
            </a:r>
          </a:p>
          <a:p>
            <a:pPr lvl="0"/>
            <a:r>
              <a:rPr dirty="0" sz="2800" lang="en-US"/>
              <a:t> Animals with long limbs, narrow flat sided barrels and small rumps are not desirable as beef animals.  </a:t>
            </a:r>
          </a:p>
          <a:p>
            <a:endParaRPr dirty="0"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048592"/>
          <p:cNvSpPr>
            <a:spLocks noGrp="1"/>
          </p:cNvSpPr>
          <p:nvPr>
            <p:ph type="title"/>
          </p:nvPr>
        </p:nvSpPr>
        <p:spPr>
          <a:xfrm>
            <a:off x="457200" y="427038"/>
            <a:ext cx="8153400" cy="639762"/>
          </a:xfrm>
          <a:prstGeom prst="rect"/>
          <a:noFill/>
          <a:ln>
            <a:noFill/>
          </a:ln>
        </p:spPr>
        <p:txBody>
          <a:bodyPr anchor="ctr" bIns="45720" lIns="91440" rIns="91440" tIns="45720"/>
          <a:lstStyle>
            <a:lvl1pPr algn="ctr" fontAlgn="base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4400" i="0" u="none">
                <a:solidFill>
                  <a:schemeClr val="lt2"/>
                </a:solidFill>
                <a:latin typeface="Arial" pitchFamily="34" charset="0"/>
                <a:ea typeface="Arial" pitchFamily="34" charset="0"/>
                <a:sym typeface="Arial" pitchFamily="34" charset="0"/>
              </a:defRPr>
            </a:lvl1pPr>
          </a:lstStyle>
          <a:p>
            <a:pPr lvl="0"/>
            <a:r>
              <a:rPr b="1" dirty="0" sz="4000" lang="en-US"/>
              <a:t>Selection of Beef and </a:t>
            </a:r>
            <a:r>
              <a:rPr b="1" dirty="0" sz="4000" lang="en-US" err="1"/>
              <a:t>Ramm</a:t>
            </a:r>
            <a:r>
              <a:rPr b="1" dirty="0" sz="4000" lang="en-US"/>
              <a:t> </a:t>
            </a:r>
            <a:endParaRPr dirty="0" sz="4000" lang="en-US"/>
          </a:p>
        </p:txBody>
      </p:sp>
      <p:sp>
        <p:nvSpPr>
          <p:cNvPr id="1048619" name="Text Placeholder 1048593"/>
          <p:cNvSpPr>
            <a:spLocks noGrp="1"/>
          </p:cNvSpPr>
          <p:nvPr>
            <p:ph type="body" idx="1"/>
          </p:nvPr>
        </p:nvSpPr>
        <p:spPr>
          <a:xfrm>
            <a:off x="381000" y="609600"/>
            <a:ext cx="8534400" cy="6019800"/>
          </a:xfrm>
          <a:prstGeom prst="rect"/>
          <a:noFill/>
          <a:ln>
            <a:noFill/>
          </a:ln>
        </p:spPr>
        <p:txBody>
          <a:bodyPr anchor="t" bIns="45720" lIns="91440" rIns="91440" tIns="45720"/>
          <a:lstStyle>
            <a:lvl1pPr algn="l" fontAlgn="base" indent="-342900" latinLnBrk="1" marL="3429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Tx/>
              <a:buChar char="•"/>
              <a:defRPr baseline="0" b="0" sz="3200" i="0" u="none">
                <a:solidFill>
                  <a:schemeClr val="dk1"/>
                </a:solidFill>
                <a:latin typeface="Arial" pitchFamily="34" charset="0"/>
                <a:ea typeface="Arial" pitchFamily="34" charset="0"/>
                <a:sym typeface="Arial" pitchFamily="34" charset="0"/>
              </a:defRPr>
            </a:lvl1pPr>
            <a:lvl2pPr algn="l" fontAlgn="base" indent="-285750" latinLnBrk="1" marL="74295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Tx/>
              <a:buChar char="–"/>
              <a:defRPr baseline="0" b="0" sz="2800" i="0" u="none">
                <a:solidFill>
                  <a:schemeClr val="dk1"/>
                </a:solidFill>
                <a:latin typeface="Arial" pitchFamily="34" charset="0"/>
                <a:ea typeface="Arial" pitchFamily="34" charset="0"/>
                <a:sym typeface="Arial" pitchFamily="34" charset="0"/>
              </a:defRPr>
            </a:lvl2pPr>
            <a:lvl3pPr algn="l" fontAlgn="base" indent="-228600" latinLnBrk="1" marL="11430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Tx/>
              <a:buChar char="•"/>
              <a:defRPr baseline="0" b="0" sz="2400" i="0" u="none">
                <a:solidFill>
                  <a:schemeClr val="dk1"/>
                </a:solidFill>
                <a:latin typeface="Arial" pitchFamily="34" charset="0"/>
                <a:ea typeface="Arial" pitchFamily="34" charset="0"/>
                <a:sym typeface="Arial" pitchFamily="34" charset="0"/>
              </a:defRPr>
            </a:lvl3pPr>
            <a:lvl4pPr algn="l" fontAlgn="base" indent="-228600" latinLnBrk="1" marL="16002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Tx/>
              <a:buChar char="–"/>
              <a:defRPr baseline="0" b="0" sz="2000" i="0" u="none">
                <a:solidFill>
                  <a:schemeClr val="dk1"/>
                </a:solidFill>
                <a:latin typeface="Arial" pitchFamily="34" charset="0"/>
                <a:ea typeface="Arial" pitchFamily="34" charset="0"/>
                <a:sym typeface="Arial" pitchFamily="34" charset="0"/>
              </a:defRPr>
            </a:lvl4pPr>
            <a:lvl5pPr algn="l" fontAlgn="base" indent="-228600" latinLnBrk="1" marL="20574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Tx/>
              <a:buChar char="»"/>
              <a:defRPr baseline="0" b="0" sz="2000" i="0" u="none">
                <a:solidFill>
                  <a:schemeClr val="dk1"/>
                </a:solidFill>
                <a:latin typeface="Arial" pitchFamily="34" charset="0"/>
                <a:ea typeface="Arial" pitchFamily="34" charset="0"/>
                <a:sym typeface="Arial" pitchFamily="34" charset="0"/>
              </a:defRPr>
            </a:lvl5pPr>
          </a:lstStyle>
          <a:p>
            <a:pPr indent="0" marL="0">
              <a:buNone/>
            </a:pPr>
            <a:endParaRPr dirty="0" lang="en-US"/>
          </a:p>
          <a:p>
            <a:r>
              <a:rPr dirty="0" lang="en-US"/>
              <a:t>To insure a profitable income from fattening, these factors are to be considered: </a:t>
            </a:r>
          </a:p>
          <a:p>
            <a:pPr lvl="0"/>
            <a:r>
              <a:rPr dirty="0" lang="en-US"/>
              <a:t>Age-</a:t>
            </a:r>
          </a:p>
          <a:p>
            <a:pPr lvl="0"/>
            <a:r>
              <a:rPr dirty="0" lang="en-US"/>
              <a:t>Sex- </a:t>
            </a:r>
          </a:p>
          <a:p>
            <a:pPr lvl="0"/>
            <a:r>
              <a:rPr dirty="0" lang="en-US"/>
              <a:t>Disposition-. </a:t>
            </a:r>
          </a:p>
          <a:p>
            <a:pPr lvl="0"/>
            <a:r>
              <a:rPr dirty="0" lang="en-US"/>
              <a:t>Constitution- and Vigor-</a:t>
            </a:r>
          </a:p>
          <a:p>
            <a:pPr lvl="0"/>
            <a:r>
              <a:rPr dirty="0" lang="en-US"/>
              <a:t>Breed</a:t>
            </a:r>
          </a:p>
          <a:p>
            <a:r>
              <a:rPr dirty="0" lang="en-US"/>
              <a:t>Health Condition of the Animal - 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0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pPr lvl="0"/>
            <a:r>
              <a:rPr b="1" dirty="0" lang="en-US"/>
              <a:t>General Management practices</a:t>
            </a:r>
            <a:endParaRPr dirty="0" lang="en-US"/>
          </a:p>
        </p:txBody>
      </p:sp>
      <p:sp>
        <p:nvSpPr>
          <p:cNvPr id="1048621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dirty="0" sz="2400" lang="en-US"/>
              <a:t>Newly arrived feeder stock should first be confined. </a:t>
            </a:r>
          </a:p>
          <a:p>
            <a:pPr lvl="0"/>
            <a:r>
              <a:rPr dirty="0" sz="2400" lang="en-US"/>
              <a:t>A week after arrival, deworming and spraying </a:t>
            </a:r>
          </a:p>
          <a:p>
            <a:pPr lvl="0"/>
            <a:r>
              <a:rPr dirty="0" sz="2400" lang="en-US"/>
              <a:t>The feeding area should be always kept clean and drained </a:t>
            </a:r>
          </a:p>
          <a:p>
            <a:pPr lvl="0"/>
            <a:r>
              <a:rPr dirty="0" sz="2400" lang="en-US"/>
              <a:t>Always watch for signs of illness </a:t>
            </a:r>
          </a:p>
          <a:p>
            <a:pPr lvl="0"/>
            <a:r>
              <a:rPr dirty="0" sz="2400" lang="en-US"/>
              <a:t>The animal should be vaccinated against </a:t>
            </a:r>
          </a:p>
          <a:p>
            <a:pPr lvl="0"/>
            <a:r>
              <a:rPr dirty="0" sz="2400" lang="en-US"/>
              <a:t>Water should be available at all times. </a:t>
            </a:r>
          </a:p>
          <a:p>
            <a:pPr lvl="0"/>
            <a:r>
              <a:rPr dirty="0" sz="2400" lang="en-US"/>
              <a:t>Feeding of concentrate should be increased gradually to minimize the occurrence of </a:t>
            </a:r>
            <a:r>
              <a:rPr dirty="0" sz="2400" lang="en-US" err="1"/>
              <a:t>rumentis</a:t>
            </a:r>
            <a:r>
              <a:rPr dirty="0" sz="2400" lang="en-US"/>
              <a:t>, scouring and bloating.   </a:t>
            </a:r>
          </a:p>
          <a:p>
            <a:pPr lvl="0"/>
            <a:r>
              <a:rPr dirty="0" sz="2400" lang="en-US"/>
              <a:t>Animals in the backyard affected with disease should be removed at once from the pen. </a:t>
            </a:r>
          </a:p>
          <a:p>
            <a:pPr lvl="0"/>
            <a:r>
              <a:rPr dirty="0" sz="2400" lang="en-US"/>
              <a:t>Mineral supplements and growth stimulants are added to the feed as needed. </a:t>
            </a:r>
          </a:p>
          <a:p>
            <a:endParaRPr dirty="0" sz="2400"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b="1" dirty="0" lang="en-US"/>
              <a:t>feeding</a:t>
            </a:r>
            <a:br>
              <a:rPr dirty="0" lang="en-US"/>
            </a:br>
            <a:endParaRPr dirty="0" lang="en-US"/>
          </a:p>
        </p:txBody>
      </p:sp>
      <p:graphicFrame>
        <p:nvGraphicFramePr>
          <p:cNvPr id="419430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1" r:qs="rId5" r:cs="rId4"/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3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b="1" dirty="0" sz="3600" lang="en-US"/>
              <a:t>Importance and benefit of grass storage</a:t>
            </a:r>
            <a:endParaRPr dirty="0" sz="3600" lang="en-US"/>
          </a:p>
        </p:txBody>
      </p:sp>
      <p:sp>
        <p:nvSpPr>
          <p:cNvPr id="1048624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dirty="0" lang="en-US"/>
              <a:t>Farmers can take following advantages by storing grasses:</a:t>
            </a:r>
          </a:p>
          <a:p>
            <a:r>
              <a:rPr dirty="0" lang="en-US"/>
              <a:t>· Availability of grasses in the all seasons.</a:t>
            </a:r>
          </a:p>
          <a:p>
            <a:r>
              <a:rPr dirty="0" lang="en-US"/>
              <a:t>· No extra cost for purchasing additional feeds.</a:t>
            </a:r>
          </a:p>
          <a:p>
            <a:r>
              <a:rPr dirty="0" lang="en-US"/>
              <a:t>· Off-season usage of seasonal extra produces of grasses.</a:t>
            </a:r>
          </a:p>
          <a:p>
            <a:r>
              <a:rPr dirty="0" lang="en-US"/>
              <a:t>· Nutritious elements of grasses can be kept.</a:t>
            </a:r>
          </a:p>
          <a:p>
            <a:r>
              <a:rPr dirty="0" lang="en-US"/>
              <a:t>· Time and labor will be reduced for grass collection in the dry season.</a:t>
            </a:r>
          </a:p>
          <a:p>
            <a:endParaRPr dirty="0"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5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br>
              <a:rPr b="1" dirty="0" lang="en-US"/>
            </a:br>
            <a:r>
              <a:rPr b="1" dirty="0" lang="en-US"/>
              <a:t>Method of Silage making</a:t>
            </a:r>
            <a:br>
              <a:rPr dirty="0" lang="en-US"/>
            </a:br>
            <a:endParaRPr dirty="0" lang="en-US"/>
          </a:p>
        </p:txBody>
      </p:sp>
      <p:sp>
        <p:nvSpPr>
          <p:cNvPr id="1048626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dirty="0" lang="en-US"/>
              <a:t>Silage is made through fermentation and it can be stored more than one year.</a:t>
            </a:r>
          </a:p>
          <a:p>
            <a:r>
              <a:rPr dirty="0" lang="en-US"/>
              <a:t>· Selection of grasses </a:t>
            </a:r>
          </a:p>
          <a:p>
            <a:r>
              <a:rPr dirty="0" lang="en-US"/>
              <a:t>· Check status of moisture and growing stage</a:t>
            </a:r>
          </a:p>
          <a:p>
            <a:r>
              <a:rPr dirty="0" lang="en-US"/>
              <a:t>· Grass cutting and collection </a:t>
            </a:r>
          </a:p>
          <a:p>
            <a:r>
              <a:rPr dirty="0" lang="en-US"/>
              <a:t>· Cut grasses in pieces</a:t>
            </a:r>
          </a:p>
          <a:p>
            <a:r>
              <a:rPr dirty="0" lang="en-US"/>
              <a:t>· Put into bag and make it air tight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sp>
        <p:nvSpPr>
          <p:cNvPr id="104862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endParaRPr dirty="0" lang="en-US"/>
          </a:p>
        </p:txBody>
      </p:sp>
      <p:pic>
        <p:nvPicPr>
          <p:cNvPr id="2097157" name="Picture 1"/>
          <p:cNvPicPr>
            <a:picLocks noChangeAspect="1" noChangeArrowheads="1"/>
          </p:cNvPicPr>
          <p:nvPr/>
        </p:nvPicPr>
        <p:blipFill>
          <a:blip xmlns:r="http://schemas.openxmlformats.org/officeDocument/2006/relationships" r:embed="rId1"/>
          <a:srcRect/>
          <a:stretch>
            <a:fillRect/>
          </a:stretch>
        </p:blipFill>
        <p:spPr bwMode="auto">
          <a:xfrm>
            <a:off x="457201" y="561975"/>
            <a:ext cx="8533558" cy="2649355"/>
          </a:xfrm>
          <a:prstGeom prst="rect"/>
          <a:noFill/>
        </p:spPr>
      </p:pic>
      <p:pic>
        <p:nvPicPr>
          <p:cNvPr id="2097158" name="Picture 2"/>
          <p:cNvPicPr>
            <a:picLocks noChangeAspect="1" noChangeArrowheads="1"/>
          </p:cNvPicPr>
          <p:nvPr/>
        </p:nvPicPr>
        <p:blipFill>
          <a:blip xmlns:r="http://schemas.openxmlformats.org/officeDocument/2006/relationships" r:embed="rId2"/>
          <a:srcRect/>
          <a:stretch>
            <a:fillRect/>
          </a:stretch>
        </p:blipFill>
        <p:spPr bwMode="auto">
          <a:xfrm>
            <a:off x="477793" y="3495675"/>
            <a:ext cx="8513807" cy="2524125"/>
          </a:xfrm>
          <a:prstGeom prst="rect"/>
          <a:noFill/>
        </p:spPr>
      </p:pic>
      <p:sp>
        <p:nvSpPr>
          <p:cNvPr id="1048629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/>
          <a:noFill/>
          <a:ln>
            <a:noFill/>
          </a:ln>
          <a:effectLst/>
        </p:spPr>
        <p:txBody>
          <a:bodyPr anchor="ctr" anchorCtr="0" bIns="45720" compatLnSpc="1" lIns="91440" numCol="1" rIns="91440" tIns="45720" vert="horz" wrap="none">
            <a:prstTxWarp prst="textNoShape"/>
            <a:spAutoFit/>
          </a:bodyPr>
          <a:p>
            <a:endParaRPr lang="en-US"/>
          </a:p>
        </p:txBody>
      </p:sp>
      <p:sp>
        <p:nvSpPr>
          <p:cNvPr id="1048630" name="Rectangle 4"/>
          <p:cNvSpPr>
            <a:spLocks noChangeArrowheads="1"/>
          </p:cNvSpPr>
          <p:nvPr/>
        </p:nvSpPr>
        <p:spPr bwMode="auto">
          <a:xfrm>
            <a:off x="0" y="2181225"/>
            <a:ext cx="9144000" cy="457200"/>
          </a:xfrm>
          <a:prstGeom prst="rect"/>
          <a:noFill/>
          <a:ln>
            <a:noFill/>
          </a:ln>
          <a:effectLst/>
        </p:spPr>
        <p:txBody>
          <a:bodyPr anchor="ctr" anchorCtr="0" bIns="45720" compatLnSpc="1" lIns="91440" numCol="1" rIns="91440" tIns="45720" vert="horz" wrap="none">
            <a:prstTxWarp prst="textNoShape"/>
            <a:spAutoFit/>
          </a:bodyPr>
          <a:p>
            <a:endParaRPr lang="en-US"/>
          </a:p>
        </p:txBody>
      </p:sp>
      <p:sp>
        <p:nvSpPr>
          <p:cNvPr id="1048631" name="Rectangle 5"/>
          <p:cNvSpPr>
            <a:spLocks noChangeArrowheads="1"/>
          </p:cNvSpPr>
          <p:nvPr/>
        </p:nvSpPr>
        <p:spPr bwMode="auto">
          <a:xfrm>
            <a:off x="0" y="4400550"/>
            <a:ext cx="9144000" cy="0"/>
          </a:xfrm>
          <a:prstGeom prst="rect"/>
          <a:noFill/>
          <a:ln>
            <a:noFill/>
          </a:ln>
          <a:effectLst/>
        </p:spPr>
        <p:txBody>
          <a:bodyPr anchor="ctr" anchorCtr="0" bIns="45720" compatLnSpc="1" lIns="91440" numCol="1" rIns="91440" tIns="45720" vert="horz" wrap="none">
            <a:prstTxWarp prst="textNoShape"/>
            <a:spAutoFit/>
          </a:bodyPr>
          <a:p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Content Placeholder 2"/>
          <p:cNvSpPr>
            <a:spLocks noGrp="1"/>
          </p:cNvSpPr>
          <p:nvPr>
            <p:ph idx="1"/>
          </p:nvPr>
        </p:nvSpPr>
        <p:spPr>
          <a:xfrm>
            <a:off x="457200" y="731838"/>
            <a:ext cx="8229600" cy="4525962"/>
          </a:xfrm>
        </p:spPr>
        <p:txBody>
          <a:bodyPr/>
          <a:p>
            <a:r>
              <a:rPr dirty="0" sz="2800" lang="en-US"/>
              <a:t>1. Millet Stover (MS) 1 </a:t>
            </a:r>
            <a:r>
              <a:rPr dirty="0" sz="2800" lang="en-US" err="1"/>
              <a:t>mudu</a:t>
            </a:r>
            <a:r>
              <a:rPr dirty="0" sz="2800" lang="en-US"/>
              <a:t> = 0.5kg</a:t>
            </a:r>
          </a:p>
          <a:p>
            <a:r>
              <a:rPr dirty="0" sz="2800" lang="en-US"/>
              <a:t>2. Wheat Straw (WS) 1 </a:t>
            </a:r>
            <a:r>
              <a:rPr dirty="0" sz="2800" lang="en-US" err="1"/>
              <a:t>mudu</a:t>
            </a:r>
            <a:r>
              <a:rPr dirty="0" sz="2800" lang="en-US"/>
              <a:t> = 0.5kg</a:t>
            </a:r>
          </a:p>
          <a:p>
            <a:r>
              <a:rPr dirty="0" sz="2800" lang="en-US"/>
              <a:t>3. Millet husk (MH) 1 </a:t>
            </a:r>
            <a:r>
              <a:rPr dirty="0" sz="2800" lang="en-US" err="1"/>
              <a:t>mudu</a:t>
            </a:r>
            <a:r>
              <a:rPr dirty="0" sz="2800" lang="en-US"/>
              <a:t> = 0.5kg</a:t>
            </a:r>
          </a:p>
          <a:p>
            <a:r>
              <a:rPr dirty="0" sz="2800" lang="en-US"/>
              <a:t>4. Cowpea husk (CH) 1 </a:t>
            </a:r>
            <a:r>
              <a:rPr dirty="0" sz="2800" lang="en-US" err="1"/>
              <a:t>mudu</a:t>
            </a:r>
            <a:r>
              <a:rPr dirty="0" sz="2800" lang="en-US"/>
              <a:t> = 0.5kg</a:t>
            </a:r>
          </a:p>
          <a:p>
            <a:r>
              <a:rPr dirty="0" sz="2800" lang="en-US"/>
              <a:t>5. Wheat offal (WO) 1 </a:t>
            </a:r>
            <a:r>
              <a:rPr dirty="0" sz="2800" lang="en-US" err="1"/>
              <a:t>mudu</a:t>
            </a:r>
            <a:r>
              <a:rPr dirty="0" sz="2800" lang="en-US"/>
              <a:t> = 1kg</a:t>
            </a:r>
          </a:p>
          <a:p>
            <a:r>
              <a:rPr dirty="0" sz="2800" lang="en-US"/>
              <a:t>6. Maize bran (MB) 1 </a:t>
            </a:r>
            <a:r>
              <a:rPr dirty="0" sz="2800" lang="en-US" err="1"/>
              <a:t>mudu</a:t>
            </a:r>
            <a:r>
              <a:rPr dirty="0" sz="2800" lang="en-US"/>
              <a:t> = 1kg</a:t>
            </a:r>
          </a:p>
          <a:p>
            <a:r>
              <a:rPr dirty="0" sz="2800" lang="en-US"/>
              <a:t>7. Sorghum husk (MH)1 </a:t>
            </a:r>
            <a:r>
              <a:rPr dirty="0" sz="2800" lang="en-US" err="1"/>
              <a:t>mudu</a:t>
            </a:r>
            <a:r>
              <a:rPr dirty="0" sz="2800" lang="en-US"/>
              <a:t> = 1kg</a:t>
            </a:r>
          </a:p>
          <a:p>
            <a:r>
              <a:rPr dirty="0" sz="2800" lang="en-US"/>
              <a:t>8. Cotton S. C. (CSC) 1 </a:t>
            </a:r>
            <a:r>
              <a:rPr dirty="0" sz="2800" lang="en-US" err="1"/>
              <a:t>mudu</a:t>
            </a:r>
            <a:r>
              <a:rPr dirty="0" sz="2800" lang="en-US"/>
              <a:t> = 2kg</a:t>
            </a:r>
          </a:p>
          <a:p>
            <a:r>
              <a:rPr dirty="0" sz="2800" lang="en-US"/>
              <a:t>9. Copra meal (CM) 1 </a:t>
            </a:r>
            <a:r>
              <a:rPr dirty="0" sz="2800" lang="en-US" err="1"/>
              <a:t>mudu</a:t>
            </a:r>
            <a:r>
              <a:rPr dirty="0" sz="2800" lang="en-US"/>
              <a:t> = 2kg</a:t>
            </a:r>
          </a:p>
          <a:p>
            <a:r>
              <a:rPr dirty="0" sz="2800" lang="en-US"/>
              <a:t>10. Poultry litter (PL) 1 </a:t>
            </a:r>
            <a:r>
              <a:rPr dirty="0" sz="2800" lang="en-US" err="1"/>
              <a:t>mudu</a:t>
            </a:r>
            <a:r>
              <a:rPr dirty="0" sz="2800" lang="en-US"/>
              <a:t> = 2kg</a:t>
            </a:r>
          </a:p>
        </p:txBody>
      </p:sp>
      <p:graphicFrame>
        <p:nvGraphicFramePr>
          <p:cNvPr id="4194305" name="Table 1"/>
          <p:cNvGraphicFramePr>
            <a:graphicFrameLocks noGrp="1"/>
          </p:cNvGraphicFramePr>
          <p:nvPr/>
        </p:nvGraphicFramePr>
        <p:xfrm>
          <a:off x="457200" y="228600"/>
          <a:ext cx="8778240" cy="534572"/>
        </p:xfrm>
        <a:graphic>
          <a:graphicData uri="http://schemas.openxmlformats.org/drawingml/2006/table">
            <a:tbl>
              <a:tblPr firstRow="1" firstCol="1">
                <a:tableStyleId>{5C22544A-7EE6-4342-B048-85BDC9FD1C3A}</a:tableStyleId>
              </a:tblPr>
              <a:tblGrid>
                <a:gridCol w="5886252"/>
                <a:gridCol w="2891988"/>
              </a:tblGrid>
              <a:tr h="534572">
                <a:tc>
                  <a:txBody>
                    <a:bodyPr/>
                    <a:p>
                      <a:pPr algn="just" marL="457200">
                        <a:lnSpc>
                          <a:spcPct val="150000"/>
                        </a:lnSpc>
                        <a:buNone/>
                      </a:pPr>
                      <a:r>
                        <a:rPr dirty="0" sz="2000" lang="en-US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mbria" panose="02040503050406030204" pitchFamily="18" charset="0"/>
                          <a:cs typeface="SimSun" panose="02010600030101010101" pitchFamily="2" charset="-122"/>
                        </a:rPr>
                        <a:t>Standardization of feed ingredients</a:t>
                      </a:r>
                      <a:endParaRPr dirty="0" sz="2000" lang="en-NG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ambria" panose="02040503050406030204" pitchFamily="18" charset="0"/>
                        <a:cs typeface="SimSun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p>
                      <a:pPr algn="just" marL="457200">
                        <a:lnSpc>
                          <a:spcPct val="150000"/>
                        </a:lnSpc>
                        <a:buNone/>
                      </a:pPr>
                      <a:r>
                        <a:rPr dirty="0" sz="2000" lang="en-US">
                          <a:effectLst/>
                        </a:rPr>
                        <a:t>0</a:t>
                      </a:r>
                      <a:endParaRPr dirty="0" sz="2000" lang="en-NG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ambria" panose="02040503050406030204" pitchFamily="18" charset="0"/>
                        <a:cs typeface="SimSun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3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b="1" dirty="0" lang="en-US"/>
              <a:t>Beef and Ram HOUSING </a:t>
            </a:r>
            <a:br>
              <a:rPr dirty="0" lang="en-US"/>
            </a:br>
            <a:endParaRPr dirty="0" lang="en-US"/>
          </a:p>
        </p:txBody>
      </p:sp>
      <p:graphicFrame>
        <p:nvGraphicFramePr>
          <p:cNvPr id="4194306" name="Content Placeholder 4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1" r:qs="rId5" r:cs="rId4"/>
          </a:graphicData>
        </a:graphic>
      </p:graphicFrame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4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1143000"/>
          </a:xfrm>
        </p:spPr>
        <p:txBody>
          <a:bodyPr/>
          <a:p>
            <a:r>
              <a:rPr dirty="0" lang="en-US"/>
              <a:t>There are six key housing aspects of </a:t>
            </a:r>
            <a:r>
              <a:rPr b="1" dirty="0" lang="en-US"/>
              <a:t>cow health and wellbeing</a:t>
            </a:r>
            <a:r>
              <a:rPr dirty="0" lang="en-US"/>
              <a:t>, namely: </a:t>
            </a:r>
            <a:br>
              <a:rPr dirty="0" lang="en-US"/>
            </a:br>
            <a:endParaRPr dirty="0" lang="en-US"/>
          </a:p>
        </p:txBody>
      </p:sp>
      <p:sp>
        <p:nvSpPr>
          <p:cNvPr id="1048635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dirty="0" lang="en-US"/>
              <a:t>1. </a:t>
            </a:r>
            <a:r>
              <a:rPr b="1" dirty="0" lang="en-US"/>
              <a:t>Water</a:t>
            </a:r>
            <a:r>
              <a:rPr dirty="0" lang="en-US"/>
              <a:t>, with access to clean, potable water at least 21 </a:t>
            </a:r>
            <a:r>
              <a:rPr dirty="0" lang="en-US" err="1"/>
              <a:t>hr</a:t>
            </a:r>
            <a:r>
              <a:rPr dirty="0" lang="en-US"/>
              <a:t>/day. </a:t>
            </a:r>
          </a:p>
          <a:p>
            <a:r>
              <a:rPr dirty="0" lang="en-US"/>
              <a:t>2. </a:t>
            </a:r>
            <a:r>
              <a:rPr b="1" dirty="0" lang="en-US"/>
              <a:t>Light</a:t>
            </a:r>
            <a:r>
              <a:rPr dirty="0" lang="en-US"/>
              <a:t>, with at least 6 </a:t>
            </a:r>
            <a:r>
              <a:rPr dirty="0" lang="en-US" err="1"/>
              <a:t>hr</a:t>
            </a:r>
            <a:r>
              <a:rPr dirty="0" lang="en-US"/>
              <a:t>/day of darkness. </a:t>
            </a:r>
          </a:p>
          <a:p>
            <a:r>
              <a:rPr dirty="0" lang="en-US"/>
              <a:t>3. </a:t>
            </a:r>
            <a:r>
              <a:rPr b="1" dirty="0" lang="en-US"/>
              <a:t>Air</a:t>
            </a:r>
            <a:r>
              <a:rPr dirty="0" lang="en-US"/>
              <a:t>, that is fresh and clean. </a:t>
            </a:r>
          </a:p>
          <a:p>
            <a:r>
              <a:rPr dirty="0" lang="en-US"/>
              <a:t>4. </a:t>
            </a:r>
            <a:r>
              <a:rPr b="1" dirty="0" lang="en-US"/>
              <a:t>Rest</a:t>
            </a:r>
            <a:r>
              <a:rPr dirty="0" lang="en-US"/>
              <a:t>, with a dry and comfortable place to lie down. </a:t>
            </a:r>
          </a:p>
          <a:p>
            <a:r>
              <a:rPr dirty="0" lang="en-US"/>
              <a:t>5. </a:t>
            </a:r>
            <a:r>
              <a:rPr b="1" dirty="0" lang="en-US"/>
              <a:t>Space</a:t>
            </a:r>
            <a:r>
              <a:rPr dirty="0" lang="en-US"/>
              <a:t>, so cows can walk to feed and water troughs from their free stalls without fear. </a:t>
            </a:r>
          </a:p>
          <a:p>
            <a:r>
              <a:rPr dirty="0" lang="en-US"/>
              <a:t>6. </a:t>
            </a:r>
            <a:r>
              <a:rPr b="1" dirty="0" lang="en-US"/>
              <a:t>Feed</a:t>
            </a:r>
            <a:r>
              <a:rPr dirty="0" lang="en-US"/>
              <a:t>, in that cows can eat a palatable and well-formulated feed. </a:t>
            </a:r>
          </a:p>
          <a:p>
            <a:endParaRPr dirty="0" lang="en-US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6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sp>
        <p:nvSpPr>
          <p:cNvPr id="1048637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indent="0" marL="0">
              <a:buNone/>
            </a:pPr>
            <a:endParaRPr dirty="0" lang="en-US"/>
          </a:p>
          <a:p>
            <a:r>
              <a:rPr b="1" dirty="0" lang="en-US"/>
              <a:t>Systems of commercial beef cattle production</a:t>
            </a:r>
            <a:endParaRPr dirty="0" lang="en-US"/>
          </a:p>
          <a:p>
            <a:r>
              <a:rPr dirty="0" lang="en-US"/>
              <a:t>(1) the cow calf segment </a:t>
            </a:r>
          </a:p>
          <a:p>
            <a:r>
              <a:rPr dirty="0" lang="en-US"/>
              <a:t>(2) the back grounding or stocker phase of production</a:t>
            </a:r>
          </a:p>
          <a:p>
            <a:r>
              <a:rPr dirty="0" lang="en-US"/>
              <a:t>(3) the finishing phase 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8" name="Text Placeholder 1048643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2"/>
          </a:xfrm>
          <a:prstGeom prst="rect"/>
          <a:noFill/>
          <a:ln>
            <a:noFill/>
          </a:ln>
        </p:spPr>
        <p:txBody>
          <a:bodyPr anchor="t" bIns="45720" lIns="91440" rIns="91440" tIns="45720"/>
          <a:lstStyle>
            <a:lvl1pPr algn="l" fontAlgn="base" indent="-342900" latinLnBrk="1" marL="3429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Tx/>
              <a:buChar char="•"/>
              <a:defRPr baseline="0" b="0" sz="3200" i="0" u="none">
                <a:solidFill>
                  <a:schemeClr val="dk1"/>
                </a:solidFill>
                <a:latin typeface="Arial" pitchFamily="34" charset="0"/>
                <a:ea typeface="Arial" pitchFamily="34" charset="0"/>
                <a:sym typeface="Arial" pitchFamily="34" charset="0"/>
              </a:defRPr>
            </a:lvl1pPr>
            <a:lvl2pPr algn="l" fontAlgn="base" indent="-285750" latinLnBrk="1" marL="74295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Tx/>
              <a:buChar char="–"/>
              <a:defRPr baseline="0" b="0" sz="2800" i="0" u="none">
                <a:solidFill>
                  <a:schemeClr val="dk1"/>
                </a:solidFill>
                <a:latin typeface="Arial" pitchFamily="34" charset="0"/>
                <a:ea typeface="Arial" pitchFamily="34" charset="0"/>
                <a:sym typeface="Arial" pitchFamily="34" charset="0"/>
              </a:defRPr>
            </a:lvl2pPr>
            <a:lvl3pPr algn="l" fontAlgn="base" indent="-228600" latinLnBrk="1" marL="11430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Tx/>
              <a:buChar char="•"/>
              <a:defRPr baseline="0" b="0" sz="2400" i="0" u="none">
                <a:solidFill>
                  <a:schemeClr val="dk1"/>
                </a:solidFill>
                <a:latin typeface="Arial" pitchFamily="34" charset="0"/>
                <a:ea typeface="Arial" pitchFamily="34" charset="0"/>
                <a:sym typeface="Arial" pitchFamily="34" charset="0"/>
              </a:defRPr>
            </a:lvl3pPr>
            <a:lvl4pPr algn="l" fontAlgn="base" indent="-228600" latinLnBrk="1" marL="16002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Tx/>
              <a:buChar char="–"/>
              <a:defRPr baseline="0" b="0" sz="2000" i="0" u="none">
                <a:solidFill>
                  <a:schemeClr val="dk1"/>
                </a:solidFill>
                <a:latin typeface="Arial" pitchFamily="34" charset="0"/>
                <a:ea typeface="Arial" pitchFamily="34" charset="0"/>
                <a:sym typeface="Arial" pitchFamily="34" charset="0"/>
              </a:defRPr>
            </a:lvl4pPr>
            <a:lvl5pPr algn="l" fontAlgn="base" indent="-228600" latinLnBrk="1" marL="20574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Tx/>
              <a:buChar char="»"/>
              <a:defRPr baseline="0" b="0" sz="2000" i="0" u="none">
                <a:solidFill>
                  <a:schemeClr val="dk1"/>
                </a:solidFill>
                <a:latin typeface="Arial" pitchFamily="34" charset="0"/>
                <a:ea typeface="Arial" pitchFamily="34" charset="0"/>
                <a:sym typeface="Arial" pitchFamily="34" charset="0"/>
              </a:defRPr>
            </a:lvl5pPr>
          </a:lstStyle>
          <a:p>
            <a:pPr algn="ctr" eaLnBrk="1" hangingPunct="1" latinLnBrk="1" lvl="0">
              <a:buFontTx/>
              <a:buNone/>
            </a:pPr>
            <a:r>
              <a:rPr altLang="en-US" b="1" dirty="0" sz="4800" lang="en-US">
                <a:solidFill>
                  <a:srgbClr val="00CC00"/>
                </a:solidFill>
              </a:rPr>
              <a:t>THANK YOU</a:t>
            </a:r>
          </a:p>
          <a:p>
            <a:pPr algn="ctr" eaLnBrk="1" hangingPunct="1" latinLnBrk="1" lvl="0">
              <a:buFontTx/>
              <a:buNone/>
            </a:pPr>
            <a:r>
              <a:rPr altLang="en-US" b="1" dirty="0" sz="4800" lang="en-US">
                <a:solidFill>
                  <a:srgbClr val="00CC00"/>
                </a:solidFill>
              </a:rPr>
              <a:t> </a:t>
            </a:r>
            <a:r>
              <a:rPr altLang="en-US" b="1" dirty="0" sz="4800" lang="en-US">
                <a:solidFill>
                  <a:srgbClr val="A50021"/>
                </a:solidFill>
              </a:rPr>
              <a:t>FOR </a:t>
            </a:r>
          </a:p>
          <a:p>
            <a:pPr algn="ctr" eaLnBrk="1" hangingPunct="1" latinLnBrk="1" lvl="0">
              <a:buFontTx/>
              <a:buNone/>
            </a:pPr>
            <a:r>
              <a:rPr altLang="en-US" b="1" dirty="0" sz="4800" lang="en-US">
                <a:solidFill>
                  <a:srgbClr val="00FFFF"/>
                </a:solidFill>
              </a:rPr>
              <a:t>LISTENING</a:t>
            </a:r>
          </a:p>
        </p:txBody>
      </p:sp>
      <p:sp>
        <p:nvSpPr>
          <p:cNvPr id="1048639" name="Title 1048644"/>
          <p:cNvSpPr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/>
          <a:noFill/>
          <a:ln>
            <a:noFill/>
          </a:ln>
        </p:spPr>
        <p:txBody>
          <a:bodyPr anchor="ctr" bIns="45720" lIns="91440" rIns="91440" tIns="45720"/>
          <a:lstStyle>
            <a:lvl1pPr algn="ctr" fontAlgn="base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4400" i="0" u="none">
                <a:solidFill>
                  <a:schemeClr val="lt2"/>
                </a:solidFill>
                <a:latin typeface="Arial" pitchFamily="34" charset="0"/>
                <a:ea typeface="Arial" pitchFamily="34" charset="0"/>
                <a:sym typeface="Arial" pitchFamily="34" charset="0"/>
              </a:defRPr>
            </a:lvl1pPr>
          </a:lstStyle>
          <a:p>
            <a:endParaRPr altLang="en-US"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主题">
  <a:themeElements>
    <a:clrScheme name="Default Color Scheme">
      <a:dk1>
        <a:srgbClr val="000000"/>
      </a:dk1>
      <a:lt1>
        <a:srgbClr val="FFFFFF"/>
      </a:lt1>
      <a:dk2>
        <a:srgbClr val="808080"/>
      </a:dk2>
      <a:lt2>
        <a:srgbClr val="00000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000000"/>
      </a:accent5>
      <a:accent6>
        <a:srgbClr val="000000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raClrSchemeLst>
    <a:extraClrScheme>
      <a:clrScheme name="Default Color Scheme 1">
        <a:dk1>
          <a:srgbClr val="000000"/>
        </a:dk1>
        <a:lt1>
          <a:srgbClr val="FFFFFF"/>
        </a:lt1>
        <a:dk2>
          <a:srgbClr val="808080"/>
        </a:dk2>
        <a:lt2>
          <a:srgbClr val="00000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000000"/>
        </a:accent5>
        <a:accent6>
          <a:srgbClr val="000000"/>
        </a:accent6>
        <a:hlink>
          <a:srgbClr val="009999"/>
        </a:hlink>
        <a:folHlink>
          <a:srgbClr val="99CC00"/>
        </a:folHlink>
      </a:clrScheme>
    </a:extraClrScheme>
    <a:extraClrScheme>
      <a:clrScheme name="Default Color Scheme 2">
        <a:dk1>
          <a:srgbClr val="000000"/>
        </a:dk1>
        <a:lt1>
          <a:srgbClr val="FFFFFF"/>
        </a:lt1>
        <a:dk2>
          <a:srgbClr val="969696"/>
        </a:dk2>
        <a:lt2>
          <a:srgbClr val="000000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000000"/>
        </a:accent5>
        <a:accent6>
          <a:srgbClr val="000000"/>
        </a:accent6>
        <a:hlink>
          <a:srgbClr val="CC3300"/>
        </a:hlink>
        <a:folHlink>
          <a:srgbClr val="996600"/>
        </a:folHlink>
      </a:clrScheme>
    </a:extraClrScheme>
    <a:extraClrScheme>
      <a:clrScheme name="Default Color Scheme 3">
        <a:dk1>
          <a:srgbClr val="000000"/>
        </a:dk1>
        <a:lt1>
          <a:srgbClr val="FFFFFF"/>
        </a:lt1>
        <a:dk2>
          <a:srgbClr val="808080"/>
        </a:dk2>
        <a:lt2>
          <a:srgbClr val="00000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000000"/>
        </a:accent5>
        <a:accent6>
          <a:srgbClr val="000000"/>
        </a:accent6>
        <a:hlink>
          <a:srgbClr val="3333CC"/>
        </a:hlink>
        <a:folHlink>
          <a:srgbClr val="AF67FF"/>
        </a:folHlink>
      </a:clrScheme>
    </a:extraClrScheme>
    <a:extraClrScheme>
      <a:clrScheme name="Default Color Scheme 4">
        <a:dk1>
          <a:srgbClr val="000000"/>
        </a:dk1>
        <a:lt1>
          <a:srgbClr val="DEF6F1"/>
        </a:lt1>
        <a:dk2>
          <a:srgbClr val="969696"/>
        </a:dk2>
        <a:lt2>
          <a:srgbClr val="000000"/>
        </a:lt2>
        <a:accent1>
          <a:srgbClr val="FFFFFF"/>
        </a:accent1>
        <a:accent2>
          <a:srgbClr val="8DC6FF"/>
        </a:accent2>
        <a:accent3>
          <a:srgbClr val="DEF6F1"/>
        </a:accent3>
        <a:accent4>
          <a:srgbClr val="000000"/>
        </a:accent4>
        <a:accent5>
          <a:srgbClr val="000000"/>
        </a:accent5>
        <a:accent6>
          <a:srgbClr val="000000"/>
        </a:accent6>
        <a:hlink>
          <a:srgbClr val="0066CC"/>
        </a:hlink>
        <a:folHlink>
          <a:srgbClr val="00A800"/>
        </a:folHlink>
      </a:clrScheme>
    </a:extraClrScheme>
    <a:extraClrScheme>
      <a:clrScheme name="Default Color Scheme 5">
        <a:dk1>
          <a:srgbClr val="000000"/>
        </a:dk1>
        <a:lt1>
          <a:srgbClr val="FFFFD9"/>
        </a:lt1>
        <a:dk2>
          <a:srgbClr val="777777"/>
        </a:dk2>
        <a:lt2>
          <a:srgbClr val="000000"/>
        </a:lt2>
        <a:accent1>
          <a:srgbClr val="FFFFF7"/>
        </a:accent1>
        <a:accent2>
          <a:srgbClr val="33CCCC"/>
        </a:accent2>
        <a:accent3>
          <a:srgbClr val="FFFFD9"/>
        </a:accent3>
        <a:accent4>
          <a:srgbClr val="000000"/>
        </a:accent4>
        <a:accent5>
          <a:srgbClr val="000000"/>
        </a:accent5>
        <a:accent6>
          <a:srgbClr val="000000"/>
        </a:accent6>
        <a:hlink>
          <a:srgbClr val="FF5050"/>
        </a:hlink>
        <a:folHlink>
          <a:srgbClr val="FF9900"/>
        </a:folHlink>
      </a:clrScheme>
    </a:extraClrScheme>
    <a:extraClrScheme>
      <a:clrScheme name="Default Color Scheme 6">
        <a:dk1>
          <a:srgbClr val="FFFFFF"/>
        </a:dk1>
        <a:lt1>
          <a:srgbClr val="008080"/>
        </a:lt1>
        <a:dk2>
          <a:srgbClr val="005A58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008080"/>
        </a:accent3>
        <a:accent4>
          <a:srgbClr val="FFFFFF"/>
        </a:accent4>
        <a:accent5>
          <a:srgbClr val="000000"/>
        </a:accent5>
        <a:accent6>
          <a:srgbClr val="000000"/>
        </a:accent6>
        <a:hlink>
          <a:srgbClr val="00FFFF"/>
        </a:hlink>
        <a:folHlink>
          <a:srgbClr val="00FF00"/>
        </a:folHlink>
      </a:clrScheme>
    </a:extraClrScheme>
    <a:extraClrScheme>
      <a:clrScheme name="Default Color Scheme 7">
        <a:dk1>
          <a:srgbClr val="FFFFFF"/>
        </a:dk1>
        <a:lt1>
          <a:srgbClr val="800000"/>
        </a:lt1>
        <a:dk2>
          <a:srgbClr val="5C1F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800000"/>
        </a:accent3>
        <a:accent4>
          <a:srgbClr val="FFFFFF"/>
        </a:accent4>
        <a:accent5>
          <a:srgbClr val="000000"/>
        </a:accent5>
        <a:accent6>
          <a:srgbClr val="000000"/>
        </a:accent6>
        <a:hlink>
          <a:srgbClr val="FFFF99"/>
        </a:hlink>
        <a:folHlink>
          <a:srgbClr val="D3A219"/>
        </a:folHlink>
      </a:clrScheme>
    </a:extraClrScheme>
    <a:extraClrScheme>
      <a:clrScheme name="Default Color Scheme 8">
        <a:dk1>
          <a:srgbClr val="FFFFFF"/>
        </a:dk1>
        <a:lt1>
          <a:srgbClr val="000099"/>
        </a:lt1>
        <a:dk2>
          <a:srgbClr val="003366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000099"/>
        </a:accent3>
        <a:accent4>
          <a:srgbClr val="FFFFFF"/>
        </a:accent4>
        <a:accent5>
          <a:srgbClr val="000000"/>
        </a:accent5>
        <a:accent6>
          <a:srgbClr val="000000"/>
        </a:accent6>
        <a:hlink>
          <a:srgbClr val="66CCFF"/>
        </a:hlink>
        <a:folHlink>
          <a:srgbClr val="FFE701"/>
        </a:folHlink>
      </a:clrScheme>
    </a:extraClrScheme>
    <a:extraClrScheme>
      <a:clrScheme name="Default Color Scheme 9">
        <a:dk1>
          <a:srgbClr val="FFFFFF"/>
        </a:dk1>
        <a:lt1>
          <a:srgbClr val="000000"/>
        </a:lt1>
        <a:dk2>
          <a:srgbClr val="336699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000000"/>
        </a:accent3>
        <a:accent4>
          <a:srgbClr val="FFFFFF"/>
        </a:accent4>
        <a:accent5>
          <a:srgbClr val="000000"/>
        </a:accent5>
        <a:accent6>
          <a:srgbClr val="000000"/>
        </a:accent6>
        <a:hlink>
          <a:srgbClr val="66CCFF"/>
        </a:hlink>
        <a:folHlink>
          <a:srgbClr val="F0E500"/>
        </a:folHlink>
      </a:clrScheme>
    </a:extraClrScheme>
    <a:extraClrScheme>
      <a:clrScheme name="Default Color Scheme 10">
        <a:dk1>
          <a:srgbClr val="FFFFFF"/>
        </a:dk1>
        <a:lt1>
          <a:srgbClr val="686B5D"/>
        </a:lt1>
        <a:dk2>
          <a:srgbClr val="777777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686B5D"/>
        </a:accent3>
        <a:accent4>
          <a:srgbClr val="FFFFFF"/>
        </a:accent4>
        <a:accent5>
          <a:srgbClr val="000000"/>
        </a:accent5>
        <a:accent6>
          <a:srgbClr val="000000"/>
        </a:accent6>
        <a:hlink>
          <a:srgbClr val="FFCC66"/>
        </a:hlink>
        <a:folHlink>
          <a:srgbClr val="E9DCB9"/>
        </a:folHlink>
      </a:clrScheme>
    </a:extraClrScheme>
    <a:extraClrScheme>
      <a:clrScheme name="Default Color Scheme 11">
        <a:dk1>
          <a:srgbClr val="FFFFFF"/>
        </a:dk1>
        <a:lt1>
          <a:srgbClr val="666699"/>
        </a:lt1>
        <a:dk2>
          <a:srgbClr val="3E3E5C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666699"/>
        </a:accent3>
        <a:accent4>
          <a:srgbClr val="FFFFFF"/>
        </a:accent4>
        <a:accent5>
          <a:srgbClr val="000000"/>
        </a:accent5>
        <a:accent6>
          <a:srgbClr val="000000"/>
        </a:accent6>
        <a:hlink>
          <a:srgbClr val="99CCFF"/>
        </a:hlink>
        <a:folHlink>
          <a:srgbClr val="FFFF99"/>
        </a:folHlink>
      </a:clrScheme>
    </a:extraClrScheme>
    <a:extraClrScheme>
      <a:clrScheme name="Default Color Scheme 12">
        <a:dk1>
          <a:srgbClr val="FFFFFF"/>
        </a:dk1>
        <a:lt1>
          <a:srgbClr val="523E26"/>
        </a:lt1>
        <a:dk2>
          <a:srgbClr val="2D2015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523E26"/>
        </a:accent3>
        <a:accent4>
          <a:srgbClr val="FFFFFF"/>
        </a:accent4>
        <a:accent5>
          <a:srgbClr val="000000"/>
        </a:accent5>
        <a:accent6>
          <a:srgbClr val="000000"/>
        </a:accent6>
        <a:hlink>
          <a:srgbClr val="CCB400"/>
        </a:hlink>
        <a:folHlink>
          <a:srgbClr val="8C9EA0"/>
        </a:folHlink>
      </a:clrScheme>
    </a:extraClrScheme>
  </a:extraClrSchemeLst>
</a:theme>
</file>

<file path=ppt/theme/theme2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ScaleCrop>0</ScaleCrop>
  <LinksUpToDate>0</LinksUpToDate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title>Slide 1</dc:title>
  <dc:creator>ASHEIKH</dc:creator>
  <cp:lastModifiedBy>user</cp:lastModifiedBy>
  <dcterms:created xsi:type="dcterms:W3CDTF">2010-07-15T05:49:54Z</dcterms:created>
  <dcterms:modified xsi:type="dcterms:W3CDTF">2025-08-15T17:26:17Z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6c3ab0ef04b34ab38dcb1578d3d55e0a</vt:lpwstr>
  </property>
</Properties>
</file>